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133CF-2E85-434E-B7C1-C5D7A859373B}" v="1123" dt="2021-09-15T16:45:46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75" d="100"/>
          <a:sy n="75" d="100"/>
        </p:scale>
        <p:origin x="195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9/16/2021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70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05" r="6" b="1135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492143" y="809713"/>
            <a:ext cx="4159902" cy="97687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15296" y="2643643"/>
            <a:ext cx="1925388" cy="461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Gábor Dávid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29" name="Kép 29" descr="A képen személy, mobiltelefon, telefon, beltéri látható&#10;&#10;Automatikusan generált leírás">
            <a:extLst>
              <a:ext uri="{FF2B5EF4-FFF2-40B4-BE49-F238E27FC236}">
                <a16:creationId xmlns:a16="http://schemas.microsoft.com/office/drawing/2014/main" id="{A9284608-3931-44CB-9962-76CA310E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74" y="743226"/>
            <a:ext cx="4719982" cy="5007112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F047FB1A-A3DF-42B7-B938-744A878C442B}"/>
              </a:ext>
            </a:extLst>
          </p:cNvPr>
          <p:cNvSpPr txBox="1"/>
          <p:nvPr/>
        </p:nvSpPr>
        <p:spPr>
          <a:xfrm>
            <a:off x="7405823" y="1786584"/>
            <a:ext cx="26962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smtClean="0">
                <a:solidFill>
                  <a:srgbClr val="FFFFFF"/>
                </a:solidFill>
              </a:rPr>
              <a:t>Elkészítve: 2021</a:t>
            </a:r>
            <a:r>
              <a:rPr lang="hu-HU" dirty="0">
                <a:solidFill>
                  <a:srgbClr val="FFFFFF"/>
                </a:solidFill>
              </a:rPr>
              <a:t>. 09. 15.</a:t>
            </a:r>
            <a:endParaRPr lang="hu-HU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Személyes adatok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rgbClr val="FFFFFF"/>
                </a:solidFill>
                <a:cs typeface="Calibri"/>
              </a:rPr>
              <a:t>Nevem: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Gábor Dávid</a:t>
            </a:r>
            <a:r>
              <a:rPr lang="hu-HU" dirty="0">
                <a:cs typeface="Calibri"/>
              </a:rPr>
              <a:t/>
            </a:r>
            <a:br>
              <a:rPr lang="hu-HU" dirty="0">
                <a:cs typeface="Calibri"/>
              </a:rPr>
            </a:br>
            <a:r>
              <a:rPr lang="hu-HU" b="1" dirty="0">
                <a:solidFill>
                  <a:srgbClr val="FFFFFF"/>
                </a:solidFill>
                <a:cs typeface="Calibri"/>
              </a:rPr>
              <a:t>Születtem: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2005. 08. 17.</a:t>
            </a:r>
            <a:r>
              <a:rPr lang="hu-HU" dirty="0">
                <a:cs typeface="Calibri"/>
              </a:rPr>
              <a:t/>
            </a:r>
            <a:br>
              <a:rPr lang="hu-HU" dirty="0">
                <a:cs typeface="Calibri"/>
              </a:rPr>
            </a:br>
            <a:r>
              <a:rPr lang="hu-HU" b="1" dirty="0">
                <a:solidFill>
                  <a:srgbClr val="FFFFFF"/>
                </a:solidFill>
                <a:cs typeface="Calibri"/>
              </a:rPr>
              <a:t>Születési helyem: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Magyarország, Budapest </a:t>
            </a:r>
            <a:endParaRPr lang="hu-HU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20AA7F43-E14B-4270-9FBB-D710A850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0" y="152400"/>
            <a:ext cx="2743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>
            <a:extLst>
              <a:ext uri="{FF2B5EF4-FFF2-40B4-BE49-F238E27FC236}">
                <a16:creationId xmlns:a16="http://schemas.microsoft.com/office/drawing/2014/main" id="{09FF5AC3-C137-4482-B850-66C034BA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9" y="1368989"/>
            <a:ext cx="7150442" cy="4603998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Családi hátterem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2 éves koromban szüleim külön váltak.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14 éves koromig édesanyámmal laktam.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Amióta ide járok a Katonába, azóta édesapámmal lakok több okból kifolyólag.</a:t>
            </a:r>
            <a:br>
              <a:rPr lang="hu-HU" dirty="0">
                <a:solidFill>
                  <a:srgbClr val="FFFFFF"/>
                </a:solidFill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Például könnyebb a bejárás az iskolába.</a:t>
            </a:r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A0B25F86-3070-4F61-87CD-7D09391C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60" y="174500"/>
            <a:ext cx="3958281" cy="2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Iskoláim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50498" y="3602038"/>
            <a:ext cx="9298252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 dirty="0">
                <a:solidFill>
                  <a:srgbClr val="FFFFFF"/>
                </a:solidFill>
                <a:cs typeface="Calibri"/>
              </a:rPr>
              <a:t>1-8. Évfolyamig:</a:t>
            </a:r>
            <a:r>
              <a:rPr lang="hu-HU" sz="2000" b="1" dirty="0">
                <a:cs typeface="Calibri"/>
              </a:rPr>
              <a:t/>
            </a:r>
            <a:br>
              <a:rPr lang="hu-HU" sz="2000" b="1" dirty="0">
                <a:cs typeface="Calibri"/>
              </a:rPr>
            </a:br>
            <a:r>
              <a:rPr lang="hu-HU" sz="2000" dirty="0">
                <a:solidFill>
                  <a:schemeClr val="bg1"/>
                </a:solidFill>
              </a:rPr>
              <a:t>Álmos Vezér Gimnázium,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solidFill>
                  <a:schemeClr val="bg1"/>
                </a:solidFill>
              </a:rPr>
              <a:t>Pedagógiai Szakgimnázium és Általános Iskola</a:t>
            </a:r>
            <a:r>
              <a:rPr lang="hu-HU" sz="2000" dirty="0">
                <a:cs typeface="Calibri"/>
              </a:rPr>
              <a:t/>
            </a:r>
            <a:br>
              <a:rPr lang="hu-HU" sz="2000" dirty="0">
                <a:cs typeface="Calibri"/>
              </a:rPr>
            </a:br>
            <a:r>
              <a:rPr lang="hu-HU" sz="2000" dirty="0">
                <a:cs typeface="Calibri"/>
              </a:rPr>
              <a:t/>
            </a:r>
            <a:br>
              <a:rPr lang="hu-HU" sz="2000" dirty="0">
                <a:cs typeface="Calibri"/>
              </a:rPr>
            </a:br>
            <a:r>
              <a:rPr lang="hu-HU" sz="2000" b="1" dirty="0">
                <a:solidFill>
                  <a:schemeClr val="bg1"/>
                </a:solidFill>
                <a:cs typeface="Calibri"/>
              </a:rPr>
              <a:t>0/9-13. Évfolyamig:</a:t>
            </a:r>
            <a:r>
              <a:rPr lang="hu-HU" sz="2000" b="1" dirty="0">
                <a:cs typeface="Calibri"/>
              </a:rPr>
              <a:t/>
            </a:r>
            <a:br>
              <a:rPr lang="hu-HU" sz="2000" b="1" dirty="0">
                <a:cs typeface="Calibri"/>
              </a:rPr>
            </a:br>
            <a:r>
              <a:rPr lang="hu-HU" sz="2000" dirty="0">
                <a:solidFill>
                  <a:schemeClr val="bg1"/>
                </a:solidFill>
                <a:ea typeface="+mn-lt"/>
                <a:cs typeface="+mn-lt"/>
              </a:rPr>
              <a:t>Budapesti Gépészeti Szakképzési Centrum</a:t>
            </a:r>
            <a:r>
              <a:rPr lang="hu-HU" sz="2000" dirty="0">
                <a:ea typeface="+mn-lt"/>
                <a:cs typeface="+mn-lt"/>
              </a:rPr>
              <a:t/>
            </a:r>
            <a:br>
              <a:rPr lang="hu-HU" sz="2000" dirty="0">
                <a:ea typeface="+mn-lt"/>
                <a:cs typeface="+mn-lt"/>
              </a:rPr>
            </a:br>
            <a:r>
              <a:rPr lang="hu-HU" sz="2000" dirty="0">
                <a:solidFill>
                  <a:schemeClr val="bg1"/>
                </a:solidFill>
                <a:ea typeface="+mn-lt"/>
                <a:cs typeface="+mn-lt"/>
              </a:rPr>
              <a:t>Katona József Technikum</a:t>
            </a:r>
            <a:r>
              <a:rPr lang="hu-HU" sz="2000" b="1" dirty="0">
                <a:cs typeface="Calibri"/>
              </a:rPr>
              <a:t/>
            </a:r>
            <a:br>
              <a:rPr lang="hu-HU" sz="2000" b="1" dirty="0">
                <a:cs typeface="Calibri"/>
              </a:rPr>
            </a:br>
            <a:endParaRPr lang="hu-HU" b="1" dirty="0">
              <a:solidFill>
                <a:schemeClr val="bg1"/>
              </a:solidFill>
              <a:cs typeface="Calibri"/>
            </a:endParaRPr>
          </a:p>
          <a:p>
            <a:endParaRPr lang="hu-HU" b="1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1212622-EFC7-4642-80EF-B3957F6C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33" y="147196"/>
            <a:ext cx="2990334" cy="24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Tantárgyi </a:t>
            </a:r>
            <a:r>
              <a:rPr lang="hu-HU" dirty="0" err="1" smtClean="0">
                <a:solidFill>
                  <a:srgbClr val="FFFFFF"/>
                </a:solidFill>
              </a:rPr>
              <a:t>erősségiem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rgbClr val="FFFFFF"/>
                </a:solidFill>
                <a:cs typeface="Calibri"/>
              </a:rPr>
              <a:t>Erősségem az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Informatika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 és a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Nyelvtan</a:t>
            </a:r>
            <a:r>
              <a:rPr lang="hu-HU" b="1" dirty="0">
                <a:cs typeface="Calibri"/>
              </a:rPr>
              <a:t/>
            </a:r>
            <a:br>
              <a:rPr lang="hu-HU" b="1" dirty="0">
                <a:cs typeface="Calibri"/>
              </a:rPr>
            </a:br>
            <a:r>
              <a:rPr lang="hu-HU" dirty="0">
                <a:cs typeface="Calibri"/>
              </a:rPr>
              <a:t/>
            </a:r>
            <a:br>
              <a:rPr lang="hu-HU" dirty="0">
                <a:cs typeface="Calibri"/>
              </a:rPr>
            </a:br>
            <a:r>
              <a:rPr lang="hu-HU" dirty="0">
                <a:solidFill>
                  <a:srgbClr val="FFFFFF"/>
                </a:solidFill>
                <a:cs typeface="Calibri"/>
              </a:rPr>
              <a:t>Gyengeségem a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Matematika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Földrajz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Biológia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Történelem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Fizika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Kémia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Irodalom</a:t>
            </a:r>
            <a:r>
              <a:rPr lang="hu-HU" dirty="0">
                <a:solidFill>
                  <a:srgbClr val="FFFFFF"/>
                </a:solidFill>
                <a:cs typeface="Calibri"/>
              </a:rPr>
              <a:t>, </a:t>
            </a:r>
            <a:r>
              <a:rPr lang="hu-HU" b="1" dirty="0">
                <a:solidFill>
                  <a:srgbClr val="FFFFFF"/>
                </a:solidFill>
                <a:cs typeface="Calibri"/>
              </a:rPr>
              <a:t>Testnevelés</a:t>
            </a:r>
            <a:r>
              <a:rPr lang="hu-HU" b="1" dirty="0">
                <a:cs typeface="Calibri"/>
              </a:rPr>
              <a:t/>
            </a:r>
            <a:br>
              <a:rPr lang="hu-HU" b="1" dirty="0">
                <a:cs typeface="Calibri"/>
              </a:rPr>
            </a:br>
            <a:endParaRPr lang="hu-HU">
              <a:solidFill>
                <a:srgbClr val="FFFFFF"/>
              </a:solidFill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B262074-8F32-47E6-854E-C4F94790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8399"/>
            <a:ext cx="2743200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térhatású fehér kockák fel vannak függesztve és halmozott">
            <a:extLst>
              <a:ext uri="{FF2B5EF4-FFF2-40B4-BE49-F238E27FC236}">
                <a16:creationId xmlns:a16="http://schemas.microsoft.com/office/drawing/2014/main" id="{FAFC5304-044C-40E4-8A31-CBA1D5A2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562" r="-1" b="114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9336" y="1771093"/>
            <a:ext cx="7063739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cs typeface="Calibri"/>
              </a:rPr>
              <a:t/>
            </a:r>
            <a:br>
              <a:rPr lang="hu-HU" b="1" dirty="0">
                <a:cs typeface="Calibri"/>
              </a:rPr>
            </a:br>
            <a:endParaRPr lang="hu-HU">
              <a:solidFill>
                <a:srgbClr val="FFFFFF"/>
              </a:solidFill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6F8EA2A0-CA8F-41A2-A4D8-30F763D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14" y="149194"/>
            <a:ext cx="2616886" cy="237530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DBE4474-C912-4DA7-8937-4AC27A4D051F}"/>
              </a:ext>
            </a:extLst>
          </p:cNvPr>
          <p:cNvSpPr txBox="1"/>
          <p:nvPr/>
        </p:nvSpPr>
        <p:spPr>
          <a:xfrm>
            <a:off x="3169509" y="4250723"/>
            <a:ext cx="7212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Én mindig mondtam srácok kis pénz, kis foci na </a:t>
            </a:r>
            <a:r>
              <a:rPr lang="hu-HU" dirty="0" err="1">
                <a:solidFill>
                  <a:schemeClr val="bg1"/>
                </a:solidFill>
              </a:rPr>
              <a:t>csumii</a:t>
            </a:r>
            <a:endParaRPr lang="hu-HU" dirty="0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Kép 7" descr="A képen személy, beltéri, sötét, modellt állás látható&#10;&#10;Automatikusan generált leírás">
            <a:extLst>
              <a:ext uri="{FF2B5EF4-FFF2-40B4-BE49-F238E27FC236}">
                <a16:creationId xmlns:a16="http://schemas.microsoft.com/office/drawing/2014/main" id="{B9E57AEE-AA2F-46EC-9435-8A678827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995" y="368643"/>
            <a:ext cx="488093" cy="5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Szélesvásznú</PresentationFormat>
  <Paragraphs>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Prezentáció</vt:lpstr>
      <vt:lpstr>Személyes adatok</vt:lpstr>
      <vt:lpstr>Családi hátterem</vt:lpstr>
      <vt:lpstr>Iskoláim</vt:lpstr>
      <vt:lpstr>Tantárgyi erősségiem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diak</cp:lastModifiedBy>
  <cp:revision>158</cp:revision>
  <dcterms:created xsi:type="dcterms:W3CDTF">2021-09-15T16:06:50Z</dcterms:created>
  <dcterms:modified xsi:type="dcterms:W3CDTF">2021-09-16T10:12:40Z</dcterms:modified>
</cp:coreProperties>
</file>