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DAE0-1E54-4A3B-A100-D9A721E1A083}" type="datetimeFigureOut">
              <a:rPr lang="hu-HU" smtClean="0"/>
              <a:t>2021.09.16.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F3CE-5536-4434-9EC4-343E4B5D6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35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DAE0-1E54-4A3B-A100-D9A721E1A083}" type="datetimeFigureOut">
              <a:rPr lang="hu-HU" smtClean="0"/>
              <a:t>2021.09.16.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F3CE-5536-4434-9EC4-343E4B5D6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51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DAE0-1E54-4A3B-A100-D9A721E1A083}" type="datetimeFigureOut">
              <a:rPr lang="hu-HU" smtClean="0"/>
              <a:t>2021.09.16.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F3CE-5536-4434-9EC4-343E4B5D6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806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DAE0-1E54-4A3B-A100-D9A721E1A083}" type="datetimeFigureOut">
              <a:rPr lang="hu-HU" smtClean="0"/>
              <a:t>2021.09.16.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F3CE-5536-4434-9EC4-343E4B5D6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6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DAE0-1E54-4A3B-A100-D9A721E1A083}" type="datetimeFigureOut">
              <a:rPr lang="hu-HU" smtClean="0"/>
              <a:t>2021.09.16.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F3CE-5536-4434-9EC4-343E4B5D6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74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DAE0-1E54-4A3B-A100-D9A721E1A083}" type="datetimeFigureOut">
              <a:rPr lang="hu-HU" smtClean="0"/>
              <a:t>2021.09.16.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F3CE-5536-4434-9EC4-343E4B5D6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125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DAE0-1E54-4A3B-A100-D9A721E1A083}" type="datetimeFigureOut">
              <a:rPr lang="hu-HU" smtClean="0"/>
              <a:t>2021.09.16.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F3CE-5536-4434-9EC4-343E4B5D6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854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DAE0-1E54-4A3B-A100-D9A721E1A083}" type="datetimeFigureOut">
              <a:rPr lang="hu-HU" smtClean="0"/>
              <a:t>2021.09.16.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F3CE-5536-4434-9EC4-343E4B5D6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45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DAE0-1E54-4A3B-A100-D9A721E1A083}" type="datetimeFigureOut">
              <a:rPr lang="hu-HU" smtClean="0"/>
              <a:t>2021.09.16.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F3CE-5536-4434-9EC4-343E4B5D6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79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DAE0-1E54-4A3B-A100-D9A721E1A083}" type="datetimeFigureOut">
              <a:rPr lang="hu-HU" smtClean="0"/>
              <a:t>2021.09.16.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F3CE-5536-4434-9EC4-343E4B5D6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535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DAE0-1E54-4A3B-A100-D9A721E1A083}" type="datetimeFigureOut">
              <a:rPr lang="hu-HU" smtClean="0"/>
              <a:t>2021.09.16.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F3CE-5536-4434-9EC4-343E4B5D6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285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2DAE0-1E54-4A3B-A100-D9A721E1A083}" type="datetimeFigureOut">
              <a:rPr lang="hu-HU" smtClean="0"/>
              <a:t>2021.09.16.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F3CE-5536-4434-9EC4-343E4B5D6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57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</a:t>
            </a:r>
            <a:r>
              <a:rPr lang="hu-HU" dirty="0" err="1" smtClean="0"/>
              <a:t>Fuglovics</a:t>
            </a:r>
            <a:r>
              <a:rPr lang="hu-HU" dirty="0" smtClean="0"/>
              <a:t> </a:t>
            </a:r>
            <a:r>
              <a:rPr lang="hu-HU" dirty="0" err="1" smtClean="0"/>
              <a:t>Konor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140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Személyes 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Név: </a:t>
            </a:r>
            <a:r>
              <a:rPr lang="hu-HU" dirty="0" err="1" smtClean="0"/>
              <a:t>Fuglovics</a:t>
            </a:r>
            <a:r>
              <a:rPr lang="hu-HU" dirty="0" smtClean="0"/>
              <a:t> </a:t>
            </a:r>
            <a:r>
              <a:rPr lang="hu-HU" dirty="0" err="1" smtClean="0"/>
              <a:t>Konor</a:t>
            </a:r>
            <a:endParaRPr lang="hu-HU" dirty="0" smtClean="0"/>
          </a:p>
          <a:p>
            <a:r>
              <a:rPr lang="hu-HU" dirty="0" smtClean="0"/>
              <a:t>Születési dátum: 2005.6.4.</a:t>
            </a:r>
          </a:p>
          <a:p>
            <a:r>
              <a:rPr lang="hu-HU" dirty="0" smtClean="0"/>
              <a:t>Hely: Budapest, Káposztásmegyer</a:t>
            </a:r>
          </a:p>
          <a:p>
            <a:r>
              <a:rPr lang="hu-HU" dirty="0" smtClean="0"/>
              <a:t>Telefonszámom: +36 50 105 2151</a:t>
            </a:r>
          </a:p>
        </p:txBody>
      </p:sp>
    </p:spTree>
    <p:extLst>
      <p:ext uri="{BB962C8B-B14F-4D97-AF65-F5344CB8AC3E}">
        <p14:creationId xmlns:p14="http://schemas.microsoft.com/office/powerpoint/2010/main" val="249755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Szorgalmas vagyok, van abszolút hallásom, van nekem 1 fiútestvérem</a:t>
            </a:r>
          </a:p>
          <a:p>
            <a:pPr lvl="1"/>
            <a:r>
              <a:rPr lang="hu-HU" dirty="0" smtClean="0"/>
              <a:t>Testvérem neve: </a:t>
            </a:r>
            <a:r>
              <a:rPr lang="hu-HU" dirty="0" err="1" smtClean="0"/>
              <a:t>Fuglovics</a:t>
            </a:r>
            <a:r>
              <a:rPr lang="hu-HU" dirty="0" smtClean="0"/>
              <a:t> Armand</a:t>
            </a:r>
          </a:p>
          <a:p>
            <a:pPr lvl="1"/>
            <a:r>
              <a:rPr lang="hu-HU" dirty="0" smtClean="0"/>
              <a:t>Testvérem telefonszáma: +36 50 105 2152</a:t>
            </a:r>
          </a:p>
          <a:p>
            <a:r>
              <a:rPr lang="hu-HU" dirty="0" smtClean="0"/>
              <a:t>Kedvenc hobbim: Videószerkesztés, Zeneszerkesztés</a:t>
            </a:r>
          </a:p>
          <a:p>
            <a:r>
              <a:rPr lang="hu-HU" dirty="0" smtClean="0"/>
              <a:t>Iskola: </a:t>
            </a:r>
            <a:r>
              <a:rPr lang="hu-HU" dirty="0" err="1" smtClean="0"/>
              <a:t>BGéSZc</a:t>
            </a:r>
            <a:r>
              <a:rPr lang="hu-HU" dirty="0" smtClean="0"/>
              <a:t> Katona József Technikum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274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296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</Words>
  <Application>Microsoft Office PowerPoint</Application>
  <PresentationFormat>Szélesvásznú</PresentationFormat>
  <Paragraphs>13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Bemutatkozás</vt:lpstr>
      <vt:lpstr>Személyes Adatok</vt:lpstr>
      <vt:lpstr>Tulajdonságok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Bemutatkozás</dc:title>
  <dc:creator>diak</dc:creator>
  <cp:lastModifiedBy>diak</cp:lastModifiedBy>
  <cp:revision>2</cp:revision>
  <dcterms:created xsi:type="dcterms:W3CDTF">2021-09-16T10:12:14Z</dcterms:created>
  <dcterms:modified xsi:type="dcterms:W3CDTF">2021-09-16T10:17:23Z</dcterms:modified>
</cp:coreProperties>
</file>