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F07846-0818-4341-BD42-E77C5A7A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A82559-47B6-4BF7-9A4C-5467086CE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DD34E7-DE77-4D0A-A142-9586AB68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6E1CF5-A881-4BB7-93BD-803B37BF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D60872-5B60-4DBA-B12A-6EA1A22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036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3D91B4-2E42-416D-BC5C-E2849D7F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7FFAB3-95D5-49A6-B461-4C3184FAA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11A2A7-E788-4F58-9AD6-944E71AF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9CBB11-CF88-4427-900A-7B712613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F0EEDE-D5AD-45D2-A2B1-95DA1767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0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1B4666E-2380-4D44-9000-B2F5C736B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C9599D-9D7D-49D3-B789-A638CF9B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C3B8B6-37A1-4F60-939C-E40C560D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6B4880-8842-4C1F-8640-BA8C9B4F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7711CD-224C-4A43-BA1A-0FF136A6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627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8BF22F-6FC3-4DDB-8B1D-E55BA3E2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1200E3-7F8F-4C60-959E-E2B84C06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4373A8-EE9A-43FA-B273-CD840384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56E213-017B-47F5-8FB6-0D9BA72B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23467B-EA68-49E3-9EBA-362486C0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28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353E1-D695-4D2B-84DC-846B3991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09BF19-8A01-4ADF-9DFC-DEC8B8A8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DEAAB0-AEBF-4231-BBC6-3DF11796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48ED93-0159-4492-990E-5CF60FB8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BA2614-33DC-426D-8726-C8A95343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640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8212F-6E30-48FE-B724-09D0EB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2572BB-9330-48B5-BF5E-A9AAA02D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10F84-2CAB-4A9B-92BD-E3FB425A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DABFDD-52BD-43A0-9AD7-B370D832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DF6900-621C-4C23-BE6A-909F91F6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72DB30-D2BC-4AF0-992F-E3AAE588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8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241F9-A55A-456B-84C6-BEDDFA43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968E73-66C6-417D-8775-5FF1A8C9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FD90A4-8996-4126-BA0F-7B190E217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5433C3-92A0-4FB7-8EB7-7A4EF2B2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354C2A5-9A6F-4554-AE5D-27862CD10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8AD4AD6-9BCE-4290-8EC7-460B5E4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84191B-228F-477A-A6BE-27DFB4F4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0E08409-9023-4734-B3BB-D0E8C992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234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66F42-622B-4456-891F-F3934DEE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A1FB9A5-21EA-4AE9-BDC2-F8EB0658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C753D1-E151-45A6-9875-71E6EC3C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9B55DC-5617-4DCD-A73B-4004FD3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87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788FFC-792B-4E7D-A7F2-336776C1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0E1296C-BA7B-490C-8F55-AC09D603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8A2FFD-913C-424F-981D-C08194E9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765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70992-EF64-4CB1-9910-9F6327F0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A62827-9503-4610-A5D7-EEE159B1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6D4355-5ACA-4E0A-9663-650DBAE2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7B97D4-1DCF-4756-9286-2E3FFBB0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A01FB9E-93C7-4FF1-9036-CCF6A28E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3CB6F2-E147-4DD7-AE11-62E04B71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79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12ED8-8F0F-415C-9ACF-FF9E9CE2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8967057-5CA8-416C-AD11-CAE13343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C4CF11F-6FA1-4487-8CA8-EA2C0C6B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CF95EE-7E56-4F97-BC1C-85AF2D77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FE5021-DC14-4A41-914B-95DA0ACD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49570E-C027-47F1-A8EC-FADC22F7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98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D7CC2EF-07E6-4B53-85BF-2ADB8BF8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7F3580-F550-4946-A311-1E808F2B5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706B04-D2FF-488D-80D8-85C452D39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56FC22-C76E-4ACD-BF5B-B2952E916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724EE7-0B34-4607-BEE9-0A541F9C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zínes festékrobbanás fehér háttérrel">
            <a:extLst>
              <a:ext uri="{FF2B5EF4-FFF2-40B4-BE49-F238E27FC236}">
                <a16:creationId xmlns:a16="http://schemas.microsoft.com/office/drawing/2014/main" id="{3BE8074E-367B-4FA6-9905-EEB385A65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242" r="-1" b="2149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960BEA-A5E0-48D9-84DA-CA47F6735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u-HU" sz="6600">
                <a:solidFill>
                  <a:srgbClr val="FFFFFF"/>
                </a:solidFill>
              </a:rPr>
              <a:t>Önéletrajz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510A71-EDF9-4705-8DBA-986B1E04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Balogh Ádám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2DACC7-F18D-43F9-9F2D-FBD01C8D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Balogh Ádám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2005.12.23.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Kistarcsa</a:t>
            </a:r>
            <a:br>
              <a:rPr lang="hu-HU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Dunakeszi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ACF914-9FE9-4BAC-912A-0FA264A3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520" y="1274158"/>
            <a:ext cx="7080738" cy="39741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u-HU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Budapest V. Kerületi Váci Utcai Ének-zenei Általános iskola </a:t>
            </a:r>
            <a:br>
              <a:rPr lang="hu-HU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Budapest XIII. kerület Katona József Technikum</a:t>
            </a:r>
            <a:br>
              <a:rPr lang="hu-HU" sz="4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7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9FAD591-25F9-431F-9D93-F80EB02C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2827090"/>
            <a:ext cx="7080738" cy="2399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Nyelvtan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Irodalom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Történelem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13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DC2F3C-446F-4641-BFE9-B97A333E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064434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Forma-1</a:t>
            </a:r>
            <a:br>
              <a:rPr lang="hu-H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Foci</a:t>
            </a:r>
            <a:br>
              <a:rPr lang="hu-H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Játék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0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2B604-7754-4DF4-89D2-C91F6931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Köszönöm a figyelmet!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30 Very Funny Selfie Pictures">
            <a:extLst>
              <a:ext uri="{FF2B5EF4-FFF2-40B4-BE49-F238E27FC236}">
                <a16:creationId xmlns:a16="http://schemas.microsoft.com/office/drawing/2014/main" id="{BF30CCB5-D907-4666-A0FA-23B9EE61B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6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55</Words>
  <Application>Microsoft Office PowerPoint</Application>
  <PresentationFormat>Szélesvásznú</PresentationFormat>
  <Paragraphs>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Office-téma</vt:lpstr>
      <vt:lpstr>Önéletrajz</vt:lpstr>
      <vt:lpstr>Balogh Ádám 2005.12.23. Kistarcsa Dunakeszi </vt:lpstr>
      <vt:lpstr>Budapest V. Kerületi Váci Utcai Ének-zenei Általános iskola   Budapest XIII. kerület Katona József Technikum </vt:lpstr>
      <vt:lpstr>Informatika Angol Nyelvtan  Matematika Irodalom Történelem   </vt:lpstr>
      <vt:lpstr>Forma-1 Foci Játék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Önéletrajz</dc:title>
  <dc:creator>Balogh Ádám</dc:creator>
  <cp:lastModifiedBy>Balogh Ádám</cp:lastModifiedBy>
  <cp:revision>2</cp:revision>
  <dcterms:created xsi:type="dcterms:W3CDTF">2021-09-15T13:03:21Z</dcterms:created>
  <dcterms:modified xsi:type="dcterms:W3CDTF">2021-09-15T13:38:50Z</dcterms:modified>
</cp:coreProperties>
</file>