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38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7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33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32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43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76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35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3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67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7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45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2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17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65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3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C0F1-B737-468F-9C30-EA6B0215A713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EA9486-BF32-424D-9C45-8C8B6EAD11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80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545DC69B-F0CC-4E9B-9095-9326199E5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436" y="0"/>
            <a:ext cx="3875901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DFB0B9-E1A8-451D-B128-6F3E306A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0" y="496453"/>
            <a:ext cx="5863538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/>
              <a:t>EZ VAGYOK  ÉN  </a:t>
            </a:r>
            <a:br>
              <a:rPr lang="hu-HU" sz="4800" dirty="0"/>
            </a:br>
            <a:r>
              <a:rPr lang="hu-HU" sz="4800" dirty="0"/>
              <a:t>(TORZ A KÉPEM A KAMERÁBAN)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1E96D190-9FED-4AFB-ACB0-98C7C047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460" y="3012866"/>
            <a:ext cx="6116594" cy="1096899"/>
          </a:xfrm>
        </p:spPr>
        <p:txBody>
          <a:bodyPr>
            <a:noAutofit/>
          </a:bodyPr>
          <a:lstStyle/>
          <a:p>
            <a:pPr algn="ctr"/>
            <a:r>
              <a:rPr lang="hu-HU" sz="3600" dirty="0"/>
              <a:t>A nevem Mészáros Levente Norbert. Ócsán élek a két testvéremmel és a szüleimmel. </a:t>
            </a:r>
          </a:p>
        </p:txBody>
      </p:sp>
    </p:spTree>
    <p:extLst>
      <p:ext uri="{BB962C8B-B14F-4D97-AF65-F5344CB8AC3E}">
        <p14:creationId xmlns:p14="http://schemas.microsoft.com/office/powerpoint/2010/main" val="26002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6F4F06C8-F887-48FB-BA37-9A79AD6F4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24" y="-55148"/>
            <a:ext cx="5350476" cy="338341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196B93B-5BCF-45D5-8705-2E82831D6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5632"/>
            <a:ext cx="3470877" cy="1952368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158447A6-7695-4385-B823-22C09F4E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0795" y="291754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Kedvenc hobbim a kosár </a:t>
            </a:r>
          </a:p>
        </p:txBody>
      </p:sp>
    </p:spTree>
    <p:extLst>
      <p:ext uri="{BB962C8B-B14F-4D97-AF65-F5344CB8AC3E}">
        <p14:creationId xmlns:p14="http://schemas.microsoft.com/office/powerpoint/2010/main" val="40743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963EB9-939B-4F6C-8C3E-0689A7DF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És a foci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011102-7E8F-49A9-B4A8-F25A40D4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86" y="1270000"/>
            <a:ext cx="6675966" cy="51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D904-8C4E-4F84-BFA9-F36909BF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6032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Szeretem az informatikát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1D9747-CD08-418E-8ABB-6E169D6B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4" y="2222843"/>
            <a:ext cx="8473548" cy="40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2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426DF4-F975-4847-8728-5B1999DF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AF91AD9-CA08-4E7C-AFF2-8A5F78B3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45" y="350108"/>
            <a:ext cx="8800298" cy="1320800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 matek nem tartozik a kedvenceim közé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(sőt utálom)</a:t>
            </a:r>
          </a:p>
        </p:txBody>
      </p:sp>
    </p:spTree>
    <p:extLst>
      <p:ext uri="{BB962C8B-B14F-4D97-AF65-F5344CB8AC3E}">
        <p14:creationId xmlns:p14="http://schemas.microsoft.com/office/powerpoint/2010/main" val="22562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EA282-62F5-49D6-948C-8C17F3D9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21" y="22654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A03F2B-6ED2-4F52-BC49-D66DE7EF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31" y="1071053"/>
            <a:ext cx="7698258" cy="43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01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51</Words>
  <Application>Microsoft Office PowerPoint</Application>
  <PresentationFormat>Szélesvásznú</PresentationFormat>
  <Paragraphs>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Dimenzió</vt:lpstr>
      <vt:lpstr>EZ VAGYOK  ÉN   (TORZ A KÉPEM A KAMERÁBAN)</vt:lpstr>
      <vt:lpstr>Kedvenc hobbim a kosár </vt:lpstr>
      <vt:lpstr>És a foci </vt:lpstr>
      <vt:lpstr>Szeretem az informatikát </vt:lpstr>
      <vt:lpstr>A matek nem tartozik a kedvenceim közé (sőt utálom)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VAGYOK  ÉN   (TORZ A KÉPEM A KAMERÁBAN)</dc:title>
  <dc:creator>Erzsébet Demmel</dc:creator>
  <cp:lastModifiedBy>Erzsébet Demmel</cp:lastModifiedBy>
  <cp:revision>1</cp:revision>
  <dcterms:created xsi:type="dcterms:W3CDTF">2021-09-13T16:39:26Z</dcterms:created>
  <dcterms:modified xsi:type="dcterms:W3CDTF">2021-09-13T16:52:59Z</dcterms:modified>
</cp:coreProperties>
</file>