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1133CF-2E85-434E-B7C1-C5D7A859373B}" v="1123" dt="2021-09-15T16:45:46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2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2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2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3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2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8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6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2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3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9/15/2021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70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a térhatású fehér kockák fel vannak függesztve és halmozott">
            <a:extLst>
              <a:ext uri="{FF2B5EF4-FFF2-40B4-BE49-F238E27FC236}">
                <a16:creationId xmlns:a16="http://schemas.microsoft.com/office/drawing/2014/main" id="{FAFC5304-044C-40E4-8A31-CBA1D5A2C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505" r="6" b="11350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492143" y="809713"/>
            <a:ext cx="4159902" cy="976871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Prezentáció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615296" y="2643643"/>
            <a:ext cx="1925388" cy="461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cs typeface="Calibri"/>
              </a:rPr>
              <a:t>Gábor Dávid</a:t>
            </a:r>
            <a:endParaRPr lang="hu-HU" dirty="0">
              <a:solidFill>
                <a:srgbClr val="FFFFFF"/>
              </a:solidFill>
            </a:endParaRPr>
          </a:p>
        </p:txBody>
      </p:sp>
      <p:pic>
        <p:nvPicPr>
          <p:cNvPr id="29" name="Kép 29" descr="A képen személy, mobiltelefon, telefon, beltéri látható&#10;&#10;Automatikusan generált leírás">
            <a:extLst>
              <a:ext uri="{FF2B5EF4-FFF2-40B4-BE49-F238E27FC236}">
                <a16:creationId xmlns:a16="http://schemas.microsoft.com/office/drawing/2014/main" id="{A9284608-3931-44CB-9962-76CA310E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574" y="743226"/>
            <a:ext cx="4719982" cy="5007112"/>
          </a:xfrm>
          <a:prstGeom prst="rect">
            <a:avLst/>
          </a:prstGeom>
        </p:spPr>
      </p:pic>
      <p:sp>
        <p:nvSpPr>
          <p:cNvPr id="33" name="Szövegdoboz 32">
            <a:extLst>
              <a:ext uri="{FF2B5EF4-FFF2-40B4-BE49-F238E27FC236}">
                <a16:creationId xmlns:a16="http://schemas.microsoft.com/office/drawing/2014/main" id="{F047FB1A-A3DF-42B7-B938-744A878C442B}"/>
              </a:ext>
            </a:extLst>
          </p:cNvPr>
          <p:cNvSpPr txBox="1"/>
          <p:nvPr/>
        </p:nvSpPr>
        <p:spPr>
          <a:xfrm>
            <a:off x="7844481" y="178966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2021. 09. 15.</a:t>
            </a:r>
            <a:endParaRPr lang="hu-HU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a térhatású fehér kockák fel vannak függesztve és halmozott">
            <a:extLst>
              <a:ext uri="{FF2B5EF4-FFF2-40B4-BE49-F238E27FC236}">
                <a16:creationId xmlns:a16="http://schemas.microsoft.com/office/drawing/2014/main" id="{FAFC5304-044C-40E4-8A31-CBA1D5A2C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562" r="-1" b="1140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54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Személyes adatok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b="1" dirty="0">
                <a:solidFill>
                  <a:srgbClr val="FFFFFF"/>
                </a:solidFill>
                <a:cs typeface="Calibri"/>
              </a:rPr>
              <a:t>Nevem:</a:t>
            </a:r>
            <a:r>
              <a:rPr lang="hu-HU" dirty="0">
                <a:solidFill>
                  <a:srgbClr val="FFFFFF"/>
                </a:solidFill>
                <a:cs typeface="Calibri"/>
              </a:rPr>
              <a:t> Gábor Dávid</a:t>
            </a:r>
            <a:br>
              <a:rPr lang="hu-HU" dirty="0">
                <a:cs typeface="Calibri"/>
              </a:rPr>
            </a:br>
            <a:r>
              <a:rPr lang="hu-HU" b="1" dirty="0">
                <a:solidFill>
                  <a:srgbClr val="FFFFFF"/>
                </a:solidFill>
                <a:cs typeface="Calibri"/>
              </a:rPr>
              <a:t>Születtem:</a:t>
            </a:r>
            <a:r>
              <a:rPr lang="hu-HU" dirty="0">
                <a:solidFill>
                  <a:srgbClr val="FFFFFF"/>
                </a:solidFill>
                <a:cs typeface="Calibri"/>
              </a:rPr>
              <a:t> 2005. 08. 17.</a:t>
            </a:r>
            <a:br>
              <a:rPr lang="hu-HU" dirty="0">
                <a:cs typeface="Calibri"/>
              </a:rPr>
            </a:br>
            <a:r>
              <a:rPr lang="hu-HU" b="1" dirty="0">
                <a:solidFill>
                  <a:srgbClr val="FFFFFF"/>
                </a:solidFill>
                <a:cs typeface="Calibri"/>
              </a:rPr>
              <a:t>Születési helyem:</a:t>
            </a:r>
            <a:r>
              <a:rPr lang="hu-HU" dirty="0">
                <a:solidFill>
                  <a:srgbClr val="FFFFFF"/>
                </a:solidFill>
                <a:cs typeface="Calibri"/>
              </a:rPr>
              <a:t> Magyarország, Budapest </a:t>
            </a:r>
            <a:endParaRPr lang="hu-HU">
              <a:solidFill>
                <a:srgbClr val="FFFFFF"/>
              </a:solidFill>
              <a:cs typeface="Calibri"/>
            </a:endParaRPr>
          </a:p>
        </p:txBody>
      </p:sp>
      <p:pic>
        <p:nvPicPr>
          <p:cNvPr id="5" name="Kép 5">
            <a:extLst>
              <a:ext uri="{FF2B5EF4-FFF2-40B4-BE49-F238E27FC236}">
                <a16:creationId xmlns:a16="http://schemas.microsoft.com/office/drawing/2014/main" id="{20AA7F43-E14B-4270-9FBB-D710A8502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0" y="152400"/>
            <a:ext cx="2743200" cy="25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4">
            <a:extLst>
              <a:ext uri="{FF2B5EF4-FFF2-40B4-BE49-F238E27FC236}">
                <a16:creationId xmlns:a16="http://schemas.microsoft.com/office/drawing/2014/main" id="{09FF5AC3-C137-4482-B850-66C034BAB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699" y="1368989"/>
            <a:ext cx="7150442" cy="4603998"/>
          </a:xfrm>
          <a:prstGeom prst="rect">
            <a:avLst/>
          </a:prstGeom>
        </p:spPr>
      </p:pic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a térhatású fehér kockák fel vannak függesztve és halmozott">
            <a:extLst>
              <a:ext uri="{FF2B5EF4-FFF2-40B4-BE49-F238E27FC236}">
                <a16:creationId xmlns:a16="http://schemas.microsoft.com/office/drawing/2014/main" id="{FAFC5304-044C-40E4-8A31-CBA1D5A2C8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4562" r="-1" b="1140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54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Családi hátterem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dirty="0">
                <a:solidFill>
                  <a:srgbClr val="FFFFFF"/>
                </a:solidFill>
                <a:cs typeface="Calibri"/>
              </a:rPr>
              <a:t>2 éves koromban szüleim külön váltak.</a:t>
            </a:r>
            <a:br>
              <a:rPr lang="hu-HU" dirty="0">
                <a:solidFill>
                  <a:srgbClr val="FFFFFF"/>
                </a:solidFill>
                <a:cs typeface="Calibri"/>
              </a:rPr>
            </a:br>
            <a:r>
              <a:rPr lang="hu-HU" dirty="0">
                <a:solidFill>
                  <a:srgbClr val="FFFFFF"/>
                </a:solidFill>
                <a:cs typeface="Calibri"/>
              </a:rPr>
              <a:t>14 éves koromig édesanyámmal laktam.</a:t>
            </a:r>
            <a:br>
              <a:rPr lang="hu-HU" dirty="0">
                <a:solidFill>
                  <a:srgbClr val="FFFFFF"/>
                </a:solidFill>
                <a:cs typeface="Calibri"/>
              </a:rPr>
            </a:br>
            <a:r>
              <a:rPr lang="hu-HU" dirty="0">
                <a:solidFill>
                  <a:srgbClr val="FFFFFF"/>
                </a:solidFill>
                <a:cs typeface="Calibri"/>
              </a:rPr>
              <a:t>Amióta ide járok a Katonába, azóta édesapámmal lakok több okból kifolyólag.</a:t>
            </a:r>
            <a:br>
              <a:rPr lang="hu-HU" dirty="0">
                <a:solidFill>
                  <a:srgbClr val="FFFFFF"/>
                </a:solidFill>
                <a:cs typeface="Calibri"/>
              </a:rPr>
            </a:br>
            <a:r>
              <a:rPr lang="hu-HU" dirty="0">
                <a:solidFill>
                  <a:srgbClr val="FFFFFF"/>
                </a:solidFill>
                <a:cs typeface="Calibri"/>
              </a:rPr>
              <a:t>Például könnyebb a bejárás az iskolába.</a:t>
            </a:r>
          </a:p>
        </p:txBody>
      </p:sp>
      <p:pic>
        <p:nvPicPr>
          <p:cNvPr id="6" name="Kép 6">
            <a:extLst>
              <a:ext uri="{FF2B5EF4-FFF2-40B4-BE49-F238E27FC236}">
                <a16:creationId xmlns:a16="http://schemas.microsoft.com/office/drawing/2014/main" id="{A0B25F86-3070-4F61-87CD-7D09391C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60" y="174500"/>
            <a:ext cx="3958281" cy="25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9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a térhatású fehér kockák fel vannak függesztve és halmozott">
            <a:extLst>
              <a:ext uri="{FF2B5EF4-FFF2-40B4-BE49-F238E27FC236}">
                <a16:creationId xmlns:a16="http://schemas.microsoft.com/office/drawing/2014/main" id="{FAFC5304-044C-40E4-8A31-CBA1D5A2C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562" r="-1" b="1140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54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Iskoláim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50498" y="3602038"/>
            <a:ext cx="9298252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000" b="1" dirty="0">
                <a:solidFill>
                  <a:srgbClr val="FFFFFF"/>
                </a:solidFill>
                <a:cs typeface="Calibri"/>
              </a:rPr>
              <a:t>1-8. Évfolyamig:</a:t>
            </a:r>
            <a:br>
              <a:rPr lang="hu-HU" sz="2000" b="1" dirty="0">
                <a:cs typeface="Calibri"/>
              </a:rPr>
            </a:br>
            <a:r>
              <a:rPr lang="hu-HU" sz="2000" dirty="0">
                <a:solidFill>
                  <a:schemeClr val="bg1"/>
                </a:solidFill>
              </a:rPr>
              <a:t>Álmos Vezér Gimnázium,</a:t>
            </a:r>
            <a:br>
              <a:rPr lang="hu-HU" sz="2000" dirty="0"/>
            </a:br>
            <a:r>
              <a:rPr lang="hu-HU" sz="2000" dirty="0">
                <a:solidFill>
                  <a:schemeClr val="bg1"/>
                </a:solidFill>
              </a:rPr>
              <a:t>Pedagógiai Szakgimnázium és Általános Iskola</a:t>
            </a:r>
            <a:br>
              <a:rPr lang="hu-HU" sz="2000" dirty="0">
                <a:cs typeface="Calibri"/>
              </a:rPr>
            </a:br>
            <a:br>
              <a:rPr lang="hu-HU" sz="2000" dirty="0">
                <a:cs typeface="Calibri"/>
              </a:rPr>
            </a:br>
            <a:r>
              <a:rPr lang="hu-HU" sz="2000" b="1" dirty="0">
                <a:solidFill>
                  <a:schemeClr val="bg1"/>
                </a:solidFill>
                <a:cs typeface="Calibri"/>
              </a:rPr>
              <a:t>0/9-13. Évfolyamig:</a:t>
            </a:r>
            <a:br>
              <a:rPr lang="hu-HU" sz="2000" b="1" dirty="0">
                <a:cs typeface="Calibri"/>
              </a:rPr>
            </a:br>
            <a:r>
              <a:rPr lang="hu-HU" sz="2000" dirty="0">
                <a:solidFill>
                  <a:schemeClr val="bg1"/>
                </a:solidFill>
                <a:ea typeface="+mn-lt"/>
                <a:cs typeface="+mn-lt"/>
              </a:rPr>
              <a:t>Budapesti Gépészeti Szakképzési Centrum</a:t>
            </a:r>
            <a:br>
              <a:rPr lang="hu-HU" sz="2000" dirty="0">
                <a:ea typeface="+mn-lt"/>
                <a:cs typeface="+mn-lt"/>
              </a:rPr>
            </a:br>
            <a:r>
              <a:rPr lang="hu-HU" sz="2000" dirty="0">
                <a:solidFill>
                  <a:schemeClr val="bg1"/>
                </a:solidFill>
                <a:ea typeface="+mn-lt"/>
                <a:cs typeface="+mn-lt"/>
              </a:rPr>
              <a:t>Katona József Technikum</a:t>
            </a:r>
            <a:br>
              <a:rPr lang="hu-HU" sz="2000" b="1" dirty="0">
                <a:cs typeface="Calibri"/>
              </a:rPr>
            </a:br>
            <a:endParaRPr lang="hu-HU" b="1" dirty="0">
              <a:solidFill>
                <a:schemeClr val="bg1"/>
              </a:solidFill>
              <a:cs typeface="Calibri"/>
            </a:endParaRPr>
          </a:p>
          <a:p>
            <a:endParaRPr lang="hu-HU" b="1" dirty="0">
              <a:cs typeface="Calibri"/>
            </a:endParaRP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31212622-EFC7-4642-80EF-B3957F6CC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833" y="147196"/>
            <a:ext cx="2990334" cy="24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5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a térhatású fehér kockák fel vannak függesztve és halmozott">
            <a:extLst>
              <a:ext uri="{FF2B5EF4-FFF2-40B4-BE49-F238E27FC236}">
                <a16:creationId xmlns:a16="http://schemas.microsoft.com/office/drawing/2014/main" id="{FAFC5304-044C-40E4-8A31-CBA1D5A2C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562" r="-1" b="1140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54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Tantárgyi erősségem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dirty="0">
                <a:solidFill>
                  <a:srgbClr val="FFFFFF"/>
                </a:solidFill>
                <a:cs typeface="Calibri"/>
              </a:rPr>
              <a:t>Erősségem az </a:t>
            </a:r>
            <a:r>
              <a:rPr lang="hu-HU" b="1" dirty="0">
                <a:solidFill>
                  <a:srgbClr val="FFFFFF"/>
                </a:solidFill>
                <a:cs typeface="Calibri"/>
              </a:rPr>
              <a:t>Informatika</a:t>
            </a:r>
            <a:r>
              <a:rPr lang="hu-HU" dirty="0">
                <a:solidFill>
                  <a:srgbClr val="FFFFFF"/>
                </a:solidFill>
                <a:cs typeface="Calibri"/>
              </a:rPr>
              <a:t> és a </a:t>
            </a:r>
            <a:r>
              <a:rPr lang="hu-HU" b="1" dirty="0">
                <a:solidFill>
                  <a:srgbClr val="FFFFFF"/>
                </a:solidFill>
                <a:cs typeface="Calibri"/>
              </a:rPr>
              <a:t>Nyelvtan</a:t>
            </a:r>
            <a:br>
              <a:rPr lang="hu-HU" b="1" dirty="0">
                <a:cs typeface="Calibri"/>
              </a:rPr>
            </a:br>
            <a:br>
              <a:rPr lang="hu-HU" dirty="0">
                <a:cs typeface="Calibri"/>
              </a:rPr>
            </a:br>
            <a:r>
              <a:rPr lang="hu-HU" dirty="0">
                <a:solidFill>
                  <a:srgbClr val="FFFFFF"/>
                </a:solidFill>
                <a:cs typeface="Calibri"/>
              </a:rPr>
              <a:t>Gyengeségem a </a:t>
            </a:r>
            <a:r>
              <a:rPr lang="hu-HU" b="1" dirty="0">
                <a:solidFill>
                  <a:srgbClr val="FFFFFF"/>
                </a:solidFill>
                <a:cs typeface="Calibri"/>
              </a:rPr>
              <a:t>Matematika</a:t>
            </a:r>
            <a:r>
              <a:rPr lang="hu-HU" dirty="0">
                <a:solidFill>
                  <a:srgbClr val="FFFFFF"/>
                </a:solidFill>
                <a:cs typeface="Calibri"/>
              </a:rPr>
              <a:t>, </a:t>
            </a:r>
            <a:r>
              <a:rPr lang="hu-HU" b="1" dirty="0">
                <a:solidFill>
                  <a:srgbClr val="FFFFFF"/>
                </a:solidFill>
                <a:cs typeface="Calibri"/>
              </a:rPr>
              <a:t>Földrajz</a:t>
            </a:r>
            <a:r>
              <a:rPr lang="hu-HU" dirty="0">
                <a:solidFill>
                  <a:srgbClr val="FFFFFF"/>
                </a:solidFill>
                <a:cs typeface="Calibri"/>
              </a:rPr>
              <a:t>, </a:t>
            </a:r>
            <a:r>
              <a:rPr lang="hu-HU" b="1" dirty="0">
                <a:solidFill>
                  <a:srgbClr val="FFFFFF"/>
                </a:solidFill>
                <a:cs typeface="Calibri"/>
              </a:rPr>
              <a:t>Biológia</a:t>
            </a:r>
            <a:r>
              <a:rPr lang="hu-HU" dirty="0">
                <a:solidFill>
                  <a:srgbClr val="FFFFFF"/>
                </a:solidFill>
                <a:cs typeface="Calibri"/>
              </a:rPr>
              <a:t>, </a:t>
            </a:r>
            <a:r>
              <a:rPr lang="hu-HU" b="1" dirty="0">
                <a:solidFill>
                  <a:srgbClr val="FFFFFF"/>
                </a:solidFill>
                <a:cs typeface="Calibri"/>
              </a:rPr>
              <a:t>Történelem</a:t>
            </a:r>
            <a:r>
              <a:rPr lang="hu-HU" dirty="0">
                <a:solidFill>
                  <a:srgbClr val="FFFFFF"/>
                </a:solidFill>
                <a:cs typeface="Calibri"/>
              </a:rPr>
              <a:t>, </a:t>
            </a:r>
            <a:r>
              <a:rPr lang="hu-HU" b="1" dirty="0">
                <a:solidFill>
                  <a:srgbClr val="FFFFFF"/>
                </a:solidFill>
                <a:cs typeface="Calibri"/>
              </a:rPr>
              <a:t>Fizika</a:t>
            </a:r>
            <a:r>
              <a:rPr lang="hu-HU" dirty="0">
                <a:solidFill>
                  <a:srgbClr val="FFFFFF"/>
                </a:solidFill>
                <a:cs typeface="Calibri"/>
              </a:rPr>
              <a:t>, </a:t>
            </a:r>
            <a:r>
              <a:rPr lang="hu-HU" b="1" dirty="0">
                <a:solidFill>
                  <a:srgbClr val="FFFFFF"/>
                </a:solidFill>
                <a:cs typeface="Calibri"/>
              </a:rPr>
              <a:t>Kémia</a:t>
            </a:r>
            <a:r>
              <a:rPr lang="hu-HU" dirty="0">
                <a:solidFill>
                  <a:srgbClr val="FFFFFF"/>
                </a:solidFill>
                <a:cs typeface="Calibri"/>
              </a:rPr>
              <a:t>, </a:t>
            </a:r>
            <a:r>
              <a:rPr lang="hu-HU" b="1" dirty="0">
                <a:solidFill>
                  <a:srgbClr val="FFFFFF"/>
                </a:solidFill>
                <a:cs typeface="Calibri"/>
              </a:rPr>
              <a:t>Irodalom</a:t>
            </a:r>
            <a:r>
              <a:rPr lang="hu-HU" dirty="0">
                <a:solidFill>
                  <a:srgbClr val="FFFFFF"/>
                </a:solidFill>
                <a:cs typeface="Calibri"/>
              </a:rPr>
              <a:t>, </a:t>
            </a:r>
            <a:r>
              <a:rPr lang="hu-HU" b="1" dirty="0">
                <a:solidFill>
                  <a:srgbClr val="FFFFFF"/>
                </a:solidFill>
                <a:cs typeface="Calibri"/>
              </a:rPr>
              <a:t>Testnevelés</a:t>
            </a:r>
            <a:br>
              <a:rPr lang="hu-HU" b="1" dirty="0">
                <a:cs typeface="Calibri"/>
              </a:rPr>
            </a:br>
            <a:endParaRPr lang="hu-HU">
              <a:solidFill>
                <a:srgbClr val="FFFFFF"/>
              </a:solidFill>
              <a:cs typeface="Calibri"/>
            </a:endParaRPr>
          </a:p>
          <a:p>
            <a:endParaRPr lang="hu-HU" dirty="0">
              <a:cs typeface="Calibri"/>
            </a:endParaRP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5B262074-8F32-47E6-854E-C4F947907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48399"/>
            <a:ext cx="2743200" cy="25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8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a térhatású fehér kockák fel vannak függesztve és halmozott">
            <a:extLst>
              <a:ext uri="{FF2B5EF4-FFF2-40B4-BE49-F238E27FC236}">
                <a16:creationId xmlns:a16="http://schemas.microsoft.com/office/drawing/2014/main" id="{FAFC5304-044C-40E4-8A31-CBA1D5A2C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562" r="-1" b="1140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54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49336" y="1771093"/>
            <a:ext cx="7063739" cy="23876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Köszönöm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hu-HU" b="1" dirty="0">
                <a:cs typeface="Calibri"/>
              </a:rPr>
            </a:br>
            <a:endParaRPr lang="hu-HU">
              <a:solidFill>
                <a:srgbClr val="FFFFFF"/>
              </a:solidFill>
              <a:cs typeface="Calibri"/>
            </a:endParaRPr>
          </a:p>
          <a:p>
            <a:endParaRPr lang="hu-HU" dirty="0">
              <a:cs typeface="Calibri"/>
            </a:endParaRPr>
          </a:p>
        </p:txBody>
      </p:sp>
      <p:pic>
        <p:nvPicPr>
          <p:cNvPr id="5" name="Kép 5">
            <a:extLst>
              <a:ext uri="{FF2B5EF4-FFF2-40B4-BE49-F238E27FC236}">
                <a16:creationId xmlns:a16="http://schemas.microsoft.com/office/drawing/2014/main" id="{6F8EA2A0-CA8F-41A2-A4D8-30F763D94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914" y="149194"/>
            <a:ext cx="3237470" cy="3120314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DBE4474-C912-4DA7-8937-4AC27A4D051F}"/>
              </a:ext>
            </a:extLst>
          </p:cNvPr>
          <p:cNvSpPr txBox="1"/>
          <p:nvPr/>
        </p:nvSpPr>
        <p:spPr>
          <a:xfrm>
            <a:off x="3169509" y="4250723"/>
            <a:ext cx="7212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Én mindig mondtam srácok kis pénz, kis foci na </a:t>
            </a:r>
            <a:r>
              <a:rPr lang="hu-HU" dirty="0" err="1">
                <a:solidFill>
                  <a:schemeClr val="bg1"/>
                </a:solidFill>
              </a:rPr>
              <a:t>csumii</a:t>
            </a:r>
            <a:endParaRPr lang="hu-HU" dirty="0" err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7" name="Kép 7" descr="A képen személy, beltéri, sötét, modellt állás látható&#10;&#10;Automatikusan generált leírás">
            <a:extLst>
              <a:ext uri="{FF2B5EF4-FFF2-40B4-BE49-F238E27FC236}">
                <a16:creationId xmlns:a16="http://schemas.microsoft.com/office/drawing/2014/main" id="{B9E57AEE-AA2F-46EC-9435-8A6788272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995" y="368643"/>
            <a:ext cx="488093" cy="50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onfetti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ConfettiVTI</vt:lpstr>
      <vt:lpstr>Prezentáció</vt:lpstr>
      <vt:lpstr>Személyes adatok</vt:lpstr>
      <vt:lpstr>Családi hátterem</vt:lpstr>
      <vt:lpstr>Iskoláim</vt:lpstr>
      <vt:lpstr>Tantárgyi erősségem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157</cp:revision>
  <dcterms:created xsi:type="dcterms:W3CDTF">2021-09-15T16:06:50Z</dcterms:created>
  <dcterms:modified xsi:type="dcterms:W3CDTF">2021-09-15T16:45:49Z</dcterms:modified>
</cp:coreProperties>
</file>