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938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61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9786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9335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327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8430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8763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335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834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672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372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454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920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317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065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330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0C0F1-B737-468F-9C30-EA6B0215A713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380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545DC69B-F0CC-4E9B-9095-9326199E5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5436" y="0"/>
            <a:ext cx="4048896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0DFB0B9-E1A8-451D-B128-6F3E306A8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460" y="496453"/>
            <a:ext cx="5863538" cy="1646302"/>
          </a:xfrm>
        </p:spPr>
        <p:txBody>
          <a:bodyPr>
            <a:normAutofit/>
          </a:bodyPr>
          <a:lstStyle/>
          <a:p>
            <a:pPr algn="ctr"/>
            <a:r>
              <a:rPr lang="hu-HU" sz="4800" dirty="0"/>
              <a:t>EZ VAGYOK  ÉN  </a:t>
            </a:r>
            <a:br>
              <a:rPr lang="hu-HU" sz="4800" dirty="0"/>
            </a:br>
            <a:endParaRPr lang="hu-HU" sz="4800" dirty="0"/>
          </a:p>
        </p:txBody>
      </p:sp>
      <p:sp>
        <p:nvSpPr>
          <p:cNvPr id="8" name="Alcím 7">
            <a:extLst>
              <a:ext uri="{FF2B5EF4-FFF2-40B4-BE49-F238E27FC236}">
                <a16:creationId xmlns:a16="http://schemas.microsoft.com/office/drawing/2014/main" id="{1E96D190-9FED-4AFB-ACB0-98C7C047F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3460" y="3012866"/>
            <a:ext cx="6116594" cy="1096899"/>
          </a:xfrm>
        </p:spPr>
        <p:txBody>
          <a:bodyPr>
            <a:noAutofit/>
          </a:bodyPr>
          <a:lstStyle/>
          <a:p>
            <a:pPr algn="ctr"/>
            <a:r>
              <a:rPr lang="hu-HU" sz="3600" dirty="0"/>
              <a:t>A nevem Mészáros Levente Norbert. Ócsán élek a két testvéremmel és a szüleimmel. </a:t>
            </a:r>
          </a:p>
        </p:txBody>
      </p:sp>
    </p:spTree>
    <p:extLst>
      <p:ext uri="{BB962C8B-B14F-4D97-AF65-F5344CB8AC3E}">
        <p14:creationId xmlns:p14="http://schemas.microsoft.com/office/powerpoint/2010/main" val="26002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6F4F06C8-F887-48FB-BA37-9A79AD6F4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524" y="-55148"/>
            <a:ext cx="5350476" cy="338341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5196B93B-5BCF-45D5-8705-2E82831D6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5632"/>
            <a:ext cx="3470877" cy="1952368"/>
          </a:xfrm>
          <a:prstGeom prst="rect">
            <a:avLst/>
          </a:prstGeom>
        </p:spPr>
      </p:pic>
      <p:sp>
        <p:nvSpPr>
          <p:cNvPr id="4" name="Cím 3">
            <a:extLst>
              <a:ext uri="{FF2B5EF4-FFF2-40B4-BE49-F238E27FC236}">
                <a16:creationId xmlns:a16="http://schemas.microsoft.com/office/drawing/2014/main" id="{158447A6-7695-4385-B823-22C09F4E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86923" y="518615"/>
            <a:ext cx="10515600" cy="1117946"/>
          </a:xfrm>
        </p:spPr>
        <p:txBody>
          <a:bodyPr>
            <a:normAutofit/>
          </a:bodyPr>
          <a:lstStyle/>
          <a:p>
            <a:pPr algn="ctr"/>
            <a:r>
              <a:rPr lang="hu-HU" sz="4400" dirty="0"/>
              <a:t>Kedvenc hobbim a kosár </a:t>
            </a:r>
          </a:p>
        </p:txBody>
      </p:sp>
    </p:spTree>
    <p:extLst>
      <p:ext uri="{BB962C8B-B14F-4D97-AF65-F5344CB8AC3E}">
        <p14:creationId xmlns:p14="http://schemas.microsoft.com/office/powerpoint/2010/main" val="40743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963EB9-939B-4F6C-8C3E-0689A7DF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4" y="1651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hu-HU" sz="6000" dirty="0"/>
              <a:t>És a foci 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C011102-7E8F-49A9-B4A8-F25A40D4B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86" y="1282700"/>
            <a:ext cx="6675966" cy="514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4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4ED904-8C4E-4F84-BFA9-F36909BF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603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hu-HU" sz="5400" dirty="0"/>
              <a:t>Szeretem az informatikát 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D1D9747-CD08-418E-8ABB-6E169D6B9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54" y="2222843"/>
            <a:ext cx="8473548" cy="40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2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C5426DF4-F975-4847-8728-5B1999DFC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0" y="2793205"/>
            <a:ext cx="7226300" cy="4064795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AF91AD9-CA08-4E7C-AFF2-8A5F78B3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3155" y="-145192"/>
            <a:ext cx="8800298" cy="1320800"/>
          </a:xfrm>
        </p:spPr>
        <p:txBody>
          <a:bodyPr>
            <a:noAutofit/>
          </a:bodyPr>
          <a:lstStyle/>
          <a:p>
            <a:r>
              <a:rPr lang="hu-HU" sz="5400" dirty="0">
                <a:solidFill>
                  <a:schemeClr val="tx1"/>
                </a:solidFill>
              </a:rPr>
              <a:t>A matek nem tartozik a kedvenceim közé</a:t>
            </a:r>
            <a:br>
              <a:rPr lang="hu-HU" sz="5400" dirty="0">
                <a:solidFill>
                  <a:schemeClr val="tx1"/>
                </a:solidFill>
              </a:rPr>
            </a:br>
            <a:r>
              <a:rPr lang="hu-HU" sz="5400" dirty="0">
                <a:solidFill>
                  <a:schemeClr val="tx1"/>
                </a:solidFill>
              </a:rPr>
              <a:t>(sőt utálom)</a:t>
            </a:r>
          </a:p>
        </p:txBody>
      </p:sp>
    </p:spTree>
    <p:extLst>
      <p:ext uri="{BB962C8B-B14F-4D97-AF65-F5344CB8AC3E}">
        <p14:creationId xmlns:p14="http://schemas.microsoft.com/office/powerpoint/2010/main" val="225628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937934" y="546100"/>
            <a:ext cx="3894666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A </a:t>
            </a:r>
            <a:r>
              <a:rPr lang="hu-HU" dirty="0" err="1" smtClean="0"/>
              <a:t>Felsőpakonyi</a:t>
            </a:r>
            <a:r>
              <a:rPr lang="hu-HU" dirty="0" smtClean="0"/>
              <a:t> általános iskolában tanultam 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467" y="2590800"/>
            <a:ext cx="6728614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6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5EA282-62F5-49D6-948C-8C17F3D93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34" y="190525"/>
            <a:ext cx="8596668" cy="1320800"/>
          </a:xfrm>
        </p:spPr>
        <p:txBody>
          <a:bodyPr/>
          <a:lstStyle/>
          <a:p>
            <a:pPr algn="ctr"/>
            <a:r>
              <a:rPr lang="hu-HU" dirty="0"/>
              <a:t>Köszönöm a figyelmet 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3" y="1233976"/>
            <a:ext cx="4202556" cy="2533550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831" y="956030"/>
            <a:ext cx="4498840" cy="449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4019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43</Words>
  <Application>Microsoft Office PowerPoint</Application>
  <PresentationFormat>Szélesvásznú</PresentationFormat>
  <Paragraphs>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Dimenzió</vt:lpstr>
      <vt:lpstr>EZ VAGYOK  ÉN   </vt:lpstr>
      <vt:lpstr>Kedvenc hobbim a kosár </vt:lpstr>
      <vt:lpstr>És a foci </vt:lpstr>
      <vt:lpstr>Szeretem az informatikát </vt:lpstr>
      <vt:lpstr>A matek nem tartozik a kedvenceim közé (sőt utálom)</vt:lpstr>
      <vt:lpstr>A Felsőpakonyi általános iskolában tanultam </vt:lpstr>
      <vt:lpstr>Köszönöm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 VAGYOK  ÉN   (TORZ A KÉPEM A KAMERÁBAN)</dc:title>
  <dc:creator>Erzsébet Demmel</dc:creator>
  <cp:lastModifiedBy>Meszaros Levente Norbert</cp:lastModifiedBy>
  <cp:revision>4</cp:revision>
  <dcterms:created xsi:type="dcterms:W3CDTF">2021-09-13T16:39:26Z</dcterms:created>
  <dcterms:modified xsi:type="dcterms:W3CDTF">2021-09-16T10:21:42Z</dcterms:modified>
</cp:coreProperties>
</file>