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77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8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25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76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68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73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57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1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36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6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4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10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4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6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3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12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98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FE820E-0194-4ABC-A36C-252E51CFE092}" type="datetimeFigureOut">
              <a:rPr lang="hu-HU" smtClean="0"/>
              <a:t>2023. 01. 13.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060880-2560-4D1F-8C3A-D472C0C7F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86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DE7C6A-C03F-4ACB-9FF0-79726A1FD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Arial Black" panose="020B0A04020102020204" pitchFamily="34" charset="0"/>
              </a:rPr>
              <a:t>Lucky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Kávéző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AC595C-46C2-4B02-B789-5491F1F06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hu-HU" dirty="0" err="1">
                <a:latin typeface="Bahnschrift SemiCondensed" panose="020B0502040204020203" pitchFamily="34" charset="0"/>
              </a:rPr>
              <a:t>Presentation</a:t>
            </a:r>
            <a:endParaRPr lang="hu-HU" dirty="0">
              <a:latin typeface="Bahnschrift SemiCondensed" panose="020B0502040204020203" pitchFamily="34" charset="0"/>
            </a:endParaRPr>
          </a:p>
          <a:p>
            <a:r>
              <a:rPr lang="hu-HU" sz="1000" dirty="0" err="1">
                <a:latin typeface="Bahnschrift SemiCondensed" panose="020B0502040204020203" pitchFamily="34" charset="0"/>
              </a:rPr>
              <a:t>By</a:t>
            </a:r>
            <a:r>
              <a:rPr lang="hu-HU" sz="1000" dirty="0">
                <a:latin typeface="Bahnschrift SemiCondensed" panose="020B0502040204020203" pitchFamily="34" charset="0"/>
              </a:rPr>
              <a:t> Balint Pach</a:t>
            </a:r>
          </a:p>
        </p:txBody>
      </p:sp>
    </p:spTree>
    <p:extLst>
      <p:ext uri="{BB962C8B-B14F-4D97-AF65-F5344CB8AC3E}">
        <p14:creationId xmlns:p14="http://schemas.microsoft.com/office/powerpoint/2010/main" val="100458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0C00B-F3B5-4002-BEB3-966890B5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Customer’s</a:t>
            </a:r>
            <a:r>
              <a:rPr lang="hu-HU" dirty="0"/>
              <a:t> </a:t>
            </a:r>
            <a:r>
              <a:rPr lang="hu-HU" dirty="0" err="1"/>
              <a:t>expectation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E48C02-C5C8-44F5-A8EC-E5A360CF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It</a:t>
            </a:r>
            <a:r>
              <a:rPr lang="hu-HU" b="1" dirty="0"/>
              <a:t> </a:t>
            </a:r>
            <a:r>
              <a:rPr lang="hu-HU" b="1" dirty="0" err="1"/>
              <a:t>needs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be </a:t>
            </a:r>
            <a:r>
              <a:rPr lang="hu-HU" b="1" dirty="0" err="1"/>
              <a:t>responsive</a:t>
            </a:r>
            <a:r>
              <a:rPr lang="hu-HU" b="1" dirty="0"/>
              <a:t>,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work</a:t>
            </a:r>
            <a:r>
              <a:rPr lang="hu-HU" b="1" dirty="0"/>
              <a:t> </a:t>
            </a:r>
            <a:r>
              <a:rPr lang="hu-HU" b="1" dirty="0" err="1"/>
              <a:t>properly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every</a:t>
            </a:r>
            <a:r>
              <a:rPr lang="hu-HU" b="1" dirty="0"/>
              <a:t> platform,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satisfy</a:t>
            </a:r>
            <a:r>
              <a:rPr lang="hu-HU" b="1" dirty="0"/>
              <a:t> </a:t>
            </a:r>
            <a:r>
              <a:rPr lang="hu-HU" b="1" dirty="0" err="1"/>
              <a:t>every</a:t>
            </a:r>
            <a:r>
              <a:rPr lang="hu-HU" b="1" dirty="0"/>
              <a:t> </a:t>
            </a:r>
            <a:r>
              <a:rPr lang="hu-HU" b="1" dirty="0" err="1"/>
              <a:t>customer</a:t>
            </a:r>
            <a:r>
              <a:rPr lang="hu-HU" b="1" dirty="0"/>
              <a:t>.</a:t>
            </a:r>
          </a:p>
          <a:p>
            <a:endParaRPr lang="hu-HU" dirty="0"/>
          </a:p>
          <a:p>
            <a:r>
              <a:rPr lang="hu-HU" b="1" dirty="0"/>
              <a:t>Mobile </a:t>
            </a:r>
            <a:r>
              <a:rPr lang="hu-HU" b="1" dirty="0" err="1"/>
              <a:t>view</a:t>
            </a:r>
            <a:r>
              <a:rPr lang="hu-HU" b="1" dirty="0"/>
              <a:t>:                                       PC </a:t>
            </a:r>
            <a:r>
              <a:rPr lang="hu-HU" b="1" dirty="0" err="1"/>
              <a:t>view</a:t>
            </a:r>
            <a:r>
              <a:rPr lang="hu-HU" b="1" dirty="0"/>
              <a:t>: 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62CFA8-0B33-434E-A835-24F34ABA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429000"/>
            <a:ext cx="1865360" cy="32385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5A2C3CB-C38F-42B1-AED4-8897A12D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27500"/>
            <a:ext cx="4300433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F1A15-04AE-499B-A594-4A76B04D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</a:t>
            </a:r>
            <a:r>
              <a:rPr lang="hu-HU" dirty="0"/>
              <a:t> start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1D423-7316-4B17-A3B5-1AC324E3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 should be modern and contemporary</a:t>
            </a:r>
            <a:endParaRPr lang="hu-HU" b="1" dirty="0"/>
          </a:p>
          <a:p>
            <a:r>
              <a:rPr lang="hu-HU" b="1" dirty="0" err="1"/>
              <a:t>It</a:t>
            </a:r>
            <a:r>
              <a:rPr lang="hu-HU" b="1" dirty="0"/>
              <a:t> </a:t>
            </a:r>
            <a:r>
              <a:rPr lang="hu-HU" b="1" dirty="0" err="1"/>
              <a:t>needs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be</a:t>
            </a:r>
            <a:r>
              <a:rPr lang="en-US" b="1" dirty="0"/>
              <a:t> open source</a:t>
            </a:r>
            <a:endParaRPr lang="hu-HU" b="1" dirty="0"/>
          </a:p>
          <a:p>
            <a:r>
              <a:rPr lang="en-US" b="1" dirty="0"/>
              <a:t>Be responsive</a:t>
            </a:r>
            <a:endParaRPr lang="hu-HU" b="1" dirty="0"/>
          </a:p>
          <a:p>
            <a:r>
              <a:rPr lang="en-US" b="1" dirty="0"/>
              <a:t>2 pages </a:t>
            </a:r>
            <a:r>
              <a:rPr lang="hu-HU" b="1" dirty="0"/>
              <a:t>minimum</a:t>
            </a:r>
          </a:p>
          <a:p>
            <a:r>
              <a:rPr lang="hu-HU" b="1" dirty="0" err="1"/>
              <a:t>Needs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i</a:t>
            </a:r>
            <a:r>
              <a:rPr lang="en-US" b="1" dirty="0" err="1"/>
              <a:t>nclude</a:t>
            </a:r>
            <a:r>
              <a:rPr lang="en-US" b="1" dirty="0"/>
              <a:t> HTML5, CSS3 </a:t>
            </a:r>
            <a:endParaRPr lang="hu-HU" b="1" dirty="0"/>
          </a:p>
          <a:p>
            <a:r>
              <a:rPr lang="hu-HU" b="1" dirty="0" err="1"/>
              <a:t>Navigation</a:t>
            </a:r>
            <a:r>
              <a:rPr lang="hu-HU" b="1" dirty="0"/>
              <a:t>: The </a:t>
            </a:r>
            <a:r>
              <a:rPr lang="hu-HU" b="1" dirty="0" err="1"/>
              <a:t>webpage</a:t>
            </a:r>
            <a:r>
              <a:rPr lang="hu-HU" b="1" dirty="0"/>
              <a:t> </a:t>
            </a:r>
            <a:r>
              <a:rPr lang="hu-HU" b="1" dirty="0" err="1"/>
              <a:t>should</a:t>
            </a:r>
            <a:r>
              <a:rPr lang="hu-HU" b="1" dirty="0"/>
              <a:t> be </a:t>
            </a:r>
            <a:r>
              <a:rPr lang="hu-HU" b="1" dirty="0" err="1"/>
              <a:t>easy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endParaRPr lang="hu-HU" b="1" dirty="0"/>
          </a:p>
          <a:p>
            <a:r>
              <a:rPr lang="hu-HU" b="1" dirty="0" err="1"/>
              <a:t>Navigate</a:t>
            </a:r>
            <a:r>
              <a:rPr lang="hu-HU" b="1" dirty="0"/>
              <a:t>,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clear</a:t>
            </a:r>
            <a:r>
              <a:rPr lang="hu-HU" b="1" dirty="0"/>
              <a:t> </a:t>
            </a:r>
            <a:r>
              <a:rPr lang="hu-HU" b="1" dirty="0" err="1"/>
              <a:t>structure</a:t>
            </a:r>
            <a:r>
              <a:rPr lang="hu-HU" b="1" dirty="0"/>
              <a:t> and </a:t>
            </a:r>
            <a:r>
              <a:rPr lang="hu-HU" b="1" dirty="0" err="1"/>
              <a:t>intuitive</a:t>
            </a:r>
            <a:r>
              <a:rPr lang="hu-HU" b="1" dirty="0"/>
              <a:t> </a:t>
            </a:r>
            <a:r>
              <a:rPr lang="hu-HU" b="1" dirty="0" err="1"/>
              <a:t>links</a:t>
            </a:r>
            <a:endParaRPr lang="hu-HU" b="1" dirty="0"/>
          </a:p>
          <a:p>
            <a:r>
              <a:rPr lang="hu-HU" b="1" dirty="0" err="1"/>
              <a:t>Between</a:t>
            </a:r>
            <a:r>
              <a:rPr lang="hu-HU" b="1" dirty="0"/>
              <a:t> </a:t>
            </a:r>
            <a:r>
              <a:rPr lang="hu-HU" b="1" dirty="0" err="1"/>
              <a:t>pages</a:t>
            </a:r>
            <a:r>
              <a:rPr lang="hu-HU" b="1" dirty="0"/>
              <a:t>.</a:t>
            </a:r>
          </a:p>
          <a:p>
            <a:endParaRPr lang="en-US" b="1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D3F04AC-F2D0-4687-B600-DB3FD0683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2" y="2916661"/>
            <a:ext cx="4192588" cy="27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CC838F-55A1-429F-B4C5-001D85F1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 err="1"/>
              <a:t>Implementation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40047-4983-4E46-BF3C-675560BB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It’s</a:t>
            </a:r>
            <a:r>
              <a:rPr lang="hu-HU" b="1" dirty="0"/>
              <a:t> </a:t>
            </a:r>
            <a:r>
              <a:rPr lang="hu-HU" b="1" dirty="0" err="1"/>
              <a:t>responsive</a:t>
            </a:r>
            <a:r>
              <a:rPr lang="hu-HU" b="1" dirty="0"/>
              <a:t> </a:t>
            </a:r>
            <a:r>
              <a:rPr lang="hu-HU" b="1" dirty="0" err="1"/>
              <a:t>thanks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bootstrap’s</a:t>
            </a:r>
            <a:r>
              <a:rPr lang="hu-HU" b="1" dirty="0"/>
              <a:t> </a:t>
            </a:r>
            <a:r>
              <a:rPr lang="hu-HU" b="1" dirty="0" err="1"/>
              <a:t>grid</a:t>
            </a:r>
            <a:r>
              <a:rPr lang="hu-HU" b="1" dirty="0"/>
              <a:t> </a:t>
            </a:r>
            <a:r>
              <a:rPr lang="hu-HU" b="1" dirty="0" err="1"/>
              <a:t>system</a:t>
            </a:r>
            <a:r>
              <a:rPr lang="hu-HU" b="1" dirty="0"/>
              <a:t>:</a:t>
            </a:r>
          </a:p>
          <a:p>
            <a:endParaRPr lang="hu-HU" dirty="0"/>
          </a:p>
          <a:p>
            <a:endParaRPr lang="hu-HU" b="1" dirty="0"/>
          </a:p>
          <a:p>
            <a:pPr marL="0" indent="0">
              <a:buNone/>
            </a:pPr>
            <a:r>
              <a:rPr lang="hu-HU" b="1" dirty="0" err="1"/>
              <a:t>It</a:t>
            </a:r>
            <a:r>
              <a:rPr lang="hu-HU" b="1" dirty="0"/>
              <a:t> </a:t>
            </a:r>
            <a:r>
              <a:rPr lang="hu-HU" b="1" dirty="0" err="1"/>
              <a:t>features</a:t>
            </a:r>
            <a:r>
              <a:rPr lang="hu-HU" b="1" dirty="0"/>
              <a:t> </a:t>
            </a:r>
            <a:r>
              <a:rPr lang="hu-HU" b="1" dirty="0" err="1"/>
              <a:t>NAVbar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ease</a:t>
            </a:r>
            <a:r>
              <a:rPr lang="hu-HU" b="1" dirty="0"/>
              <a:t> of </a:t>
            </a:r>
            <a:r>
              <a:rPr lang="hu-HU" b="1" dirty="0" err="1"/>
              <a:t>navigation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page</a:t>
            </a:r>
            <a:r>
              <a:rPr lang="hu-HU" b="1" dirty="0"/>
              <a:t>: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751EE52-E2DC-4B0A-B76F-DBA13143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09842"/>
            <a:ext cx="6477904" cy="55885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97B1A7B-4510-4F2E-AFEC-D9E34D0E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79900"/>
            <a:ext cx="7259063" cy="23749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DE3BD1A-6ACC-463E-99EB-B870B87AA52A}"/>
              </a:ext>
            </a:extLst>
          </p:cNvPr>
          <p:cNvSpPr txBox="1"/>
          <p:nvPr/>
        </p:nvSpPr>
        <p:spPr>
          <a:xfrm>
            <a:off x="8597900" y="3187700"/>
            <a:ext cx="344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page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optimazed</a:t>
            </a:r>
            <a:r>
              <a:rPr lang="hu-HU" dirty="0"/>
              <a:t>, and </a:t>
            </a:r>
            <a:r>
              <a:rPr lang="hu-HU" dirty="0" err="1"/>
              <a:t>it’s</a:t>
            </a:r>
            <a:r>
              <a:rPr lang="hu-HU" dirty="0"/>
              <a:t> </a:t>
            </a:r>
            <a:r>
              <a:rPr lang="hu-HU" dirty="0" err="1"/>
              <a:t>loading</a:t>
            </a:r>
            <a:r>
              <a:rPr lang="hu-HU" dirty="0"/>
              <a:t> </a:t>
            </a:r>
            <a:r>
              <a:rPr lang="hu-HU" dirty="0" err="1"/>
              <a:t>fast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291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573FBD-29F8-4E6F-88EA-EE77A8F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513A96-741C-4CA2-8A8D-8210C15A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Home </a:t>
            </a:r>
            <a:r>
              <a:rPr lang="hu-HU" dirty="0" err="1"/>
              <a:t>page</a:t>
            </a:r>
            <a:r>
              <a:rPr lang="hu-HU" dirty="0"/>
              <a:t>:       </a:t>
            </a:r>
            <a:r>
              <a:rPr lang="hu-HU" dirty="0" err="1"/>
              <a:t>Coffee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:                                                  </a:t>
            </a:r>
            <a:r>
              <a:rPr lang="hu-HU" dirty="0" err="1"/>
              <a:t>Cookies</a:t>
            </a:r>
            <a:r>
              <a:rPr lang="hu-HU" dirty="0"/>
              <a:t>: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B4C8235-931D-458E-AFE7-9D715AB6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3" y="3009900"/>
            <a:ext cx="2858128" cy="34163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9E1427E-DD8A-4145-83F7-DA7C4B235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3009900"/>
            <a:ext cx="4356100" cy="34163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3E85B1D-5233-4820-81AA-E690F2381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6" y="3009900"/>
            <a:ext cx="3134842" cy="36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476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167DA6-ABD7-4EB9-BB82-1033F725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The </a:t>
            </a:r>
            <a:r>
              <a:rPr lang="hu-HU" b="1" dirty="0" err="1"/>
              <a:t>WebPage</a:t>
            </a:r>
            <a:r>
              <a:rPr lang="hu-HU" b="1" dirty="0"/>
              <a:t> </a:t>
            </a:r>
            <a:r>
              <a:rPr lang="hu-HU" b="1" dirty="0" err="1"/>
              <a:t>created</a:t>
            </a:r>
            <a:r>
              <a:rPr lang="hu-HU" b="1" dirty="0"/>
              <a:t> </a:t>
            </a:r>
            <a:r>
              <a:rPr lang="hu-HU" b="1" dirty="0" err="1"/>
              <a:t>by</a:t>
            </a:r>
            <a:r>
              <a:rPr lang="hu-HU" b="1" dirty="0"/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B9B260-F717-4B33-9E01-89AE3A24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Boldis</a:t>
            </a:r>
            <a:r>
              <a:rPr lang="hu-HU" b="1" dirty="0"/>
              <a:t> Áron</a:t>
            </a:r>
          </a:p>
          <a:p>
            <a:endParaRPr lang="hu-HU" dirty="0"/>
          </a:p>
          <a:p>
            <a:r>
              <a:rPr lang="hu-HU" b="1" dirty="0"/>
              <a:t>Pach Bálint</a:t>
            </a:r>
          </a:p>
          <a:p>
            <a:endParaRPr lang="hu-HU" b="1" dirty="0"/>
          </a:p>
          <a:p>
            <a:r>
              <a:rPr lang="hu-HU" b="1" dirty="0"/>
              <a:t>Kiss-Horváth Bendegúz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7561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131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SemiCondensed</vt:lpstr>
      <vt:lpstr>Century Gothic</vt:lpstr>
      <vt:lpstr>Wingdings 3</vt:lpstr>
      <vt:lpstr>Ion tanácsterem</vt:lpstr>
      <vt:lpstr>Lucky Kávéző</vt:lpstr>
      <vt:lpstr>Customer’s expectation</vt:lpstr>
      <vt:lpstr>For start  </vt:lpstr>
      <vt:lpstr> Implementation</vt:lpstr>
      <vt:lpstr>Design</vt:lpstr>
      <vt:lpstr>The WebPage created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Pach Bálint</dc:title>
  <dc:creator>Pach Balint</dc:creator>
  <cp:lastModifiedBy>Pach Balint</cp:lastModifiedBy>
  <cp:revision>9</cp:revision>
  <dcterms:created xsi:type="dcterms:W3CDTF">2023-01-11T11:09:21Z</dcterms:created>
  <dcterms:modified xsi:type="dcterms:W3CDTF">2023-01-13T12:57:01Z</dcterms:modified>
</cp:coreProperties>
</file>