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1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2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38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807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37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79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65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8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5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1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5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7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3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5C1A-BCC5-4176-B2B1-A7D6F3DFE21B}" type="datetimeFigureOut">
              <a:rPr lang="hu-HU" smtClean="0"/>
              <a:t>2023.12.12.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1370-01AB-4ED6-9086-85F5D2792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14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9E80-14E3-442F-8F28-055317750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lucky</a:t>
            </a:r>
            <a:r>
              <a:rPr lang="hu-HU" dirty="0"/>
              <a:t> </a:t>
            </a:r>
            <a:r>
              <a:rPr lang="hu-HU" dirty="0" err="1"/>
              <a:t>kávezó</a:t>
            </a:r>
            <a:r>
              <a:rPr lang="hu-HU" dirty="0"/>
              <a:t> weboldal építési projectje.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E844C-F8EE-48C6-9084-6253C2F0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93576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Készitette</a:t>
            </a:r>
            <a:r>
              <a:rPr lang="hu-HU" dirty="0"/>
              <a:t>: </a:t>
            </a:r>
          </a:p>
          <a:p>
            <a:r>
              <a:rPr lang="hu-HU" dirty="0"/>
              <a:t>Balla Máté, </a:t>
            </a:r>
          </a:p>
          <a:p>
            <a:r>
              <a:rPr lang="hu-HU" dirty="0" err="1"/>
              <a:t>Eisemann</a:t>
            </a:r>
            <a:r>
              <a:rPr lang="hu-HU" dirty="0"/>
              <a:t> Ádám Ábel,</a:t>
            </a:r>
          </a:p>
          <a:p>
            <a:r>
              <a:rPr lang="hu-HU" dirty="0"/>
              <a:t> Dömötör Bendegúz,</a:t>
            </a:r>
          </a:p>
          <a:p>
            <a:r>
              <a:rPr lang="hu-HU" dirty="0"/>
              <a:t>Horti Hunor</a:t>
            </a:r>
          </a:p>
        </p:txBody>
      </p:sp>
    </p:spTree>
    <p:extLst>
      <p:ext uri="{BB962C8B-B14F-4D97-AF65-F5344CB8AC3E}">
        <p14:creationId xmlns:p14="http://schemas.microsoft.com/office/powerpoint/2010/main" val="226125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F0B-C258-4BFD-B872-B2D489E0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drótváz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1284B3-CEA1-4430-9ABB-A9A1D115E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1524001"/>
            <a:ext cx="3698378" cy="46942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654E-2157-43AD-B3BD-8C4FFB81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103681"/>
          </a:xfrm>
        </p:spPr>
        <p:txBody>
          <a:bodyPr>
            <a:normAutofit fontScale="92500" lnSpcReduction="10000"/>
          </a:bodyPr>
          <a:lstStyle/>
          <a:p>
            <a:r>
              <a:rPr lang="hu-HU" sz="3600" dirty="0"/>
              <a:t>A project legelső lépése a drótváz volt, ez adott alapot mindennek.</a:t>
            </a:r>
          </a:p>
          <a:p>
            <a:r>
              <a:rPr lang="hu-HU" sz="3600" dirty="0"/>
              <a:t>Innentől durvult a helyzet, lépésről lépésre haladva .</a:t>
            </a:r>
          </a:p>
          <a:p>
            <a:r>
              <a:rPr lang="hu-HU" sz="3600" dirty="0"/>
              <a:t>Megalkottuk a weboldal állítólagos kinézetét, az elképzelést.</a:t>
            </a:r>
          </a:p>
        </p:txBody>
      </p:sp>
    </p:spTree>
    <p:extLst>
      <p:ext uri="{BB962C8B-B14F-4D97-AF65-F5344CB8AC3E}">
        <p14:creationId xmlns:p14="http://schemas.microsoft.com/office/powerpoint/2010/main" val="278728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D712-00A0-4741-B6B1-4905EB5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6320"/>
            <a:ext cx="6873240" cy="1600200"/>
          </a:xfrm>
        </p:spPr>
        <p:txBody>
          <a:bodyPr/>
          <a:lstStyle/>
          <a:p>
            <a:r>
              <a:rPr lang="hu-HU" dirty="0"/>
              <a:t>Az oldalaink.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8F84-C300-40C0-B2E9-D06FF4A9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 projektünk négy fő oldalból állt, az osztály négyes csoportokra lett bontva, </a:t>
            </a:r>
            <a:r>
              <a:rPr lang="hu-HU" sz="3200" dirty="0" err="1"/>
              <a:t>mindekinek</a:t>
            </a:r>
            <a:r>
              <a:rPr lang="hu-HU" sz="3200" dirty="0"/>
              <a:t> jutott.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11760-C44D-459F-AD77-51829B8C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73" y="366320"/>
            <a:ext cx="4532271" cy="2279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57D05-4E0A-4D19-8B43-934DC304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90" y="5341910"/>
            <a:ext cx="586821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461-2CE5-429B-8D55-557C921B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400" dirty="0"/>
              <a:t>Fájlok </a:t>
            </a:r>
            <a:r>
              <a:rPr lang="hu-HU" sz="4400" dirty="0" err="1"/>
              <a:t>menedzsmentelése</a:t>
            </a:r>
            <a:endParaRPr lang="hu-HU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0209D-82B8-4098-B1B7-F13CEEDB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2" y="311149"/>
            <a:ext cx="1663699" cy="25760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0A83E-9A95-43B8-BE2D-C60F6772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tömérdek mennyiségű fájlok közt el </a:t>
            </a:r>
            <a:r>
              <a:rPr lang="hu-HU" sz="2400" dirty="0" err="1"/>
              <a:t>lehettt</a:t>
            </a:r>
            <a:r>
              <a:rPr lang="hu-HU" sz="2400" dirty="0"/>
              <a:t> veszni, de sikeresen rendeztük őket.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978A1-7B43-41DA-8CB5-D426647D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2" y="2887215"/>
            <a:ext cx="1663699" cy="3094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0A16B-2196-4BD5-851E-F21F34B2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996" y="311150"/>
            <a:ext cx="166369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8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F8F-CB6D-4885-B485-96A21A21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css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D8B1-62DD-4980-9643-BCD944ACA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css</a:t>
            </a:r>
            <a:r>
              <a:rPr lang="hu-HU" dirty="0"/>
              <a:t>, kódunk volt, de ő volt az egyik legfontosabb dolog az egész projektben, rajta állítottunk minden </a:t>
            </a:r>
            <a:r>
              <a:rPr lang="hu-HU" dirty="0" err="1"/>
              <a:t>kínézeti</a:t>
            </a:r>
            <a:r>
              <a:rPr lang="hu-HU" dirty="0"/>
              <a:t>/design elemet.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2A9CE-0C14-49FA-89E5-8DE03BAA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99" y="1206500"/>
            <a:ext cx="4381501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8F6-A240-4026-9943-3B246E7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B4AD4-B6F1-49D6-A4EB-05430848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Minden fejlesztést, változást a </a:t>
            </a:r>
            <a:r>
              <a:rPr lang="hu-HU" dirty="0" err="1"/>
              <a:t>egyesevel</a:t>
            </a:r>
            <a:r>
              <a:rPr lang="hu-HU" dirty="0"/>
              <a:t> </a:t>
            </a:r>
            <a:r>
              <a:rPr lang="hu-HU" dirty="0" err="1"/>
              <a:t>feltottük</a:t>
            </a:r>
            <a:r>
              <a:rPr lang="hu-HU" dirty="0"/>
              <a:t> a </a:t>
            </a:r>
            <a:r>
              <a:rPr lang="hu-HU" dirty="0" err="1"/>
              <a:t>repository-ba</a:t>
            </a:r>
            <a:r>
              <a:rPr lang="hu-HU" dirty="0"/>
              <a:t> hogy mindenki el tudja érni a saját gépéről.</a:t>
            </a:r>
          </a:p>
        </p:txBody>
      </p:sp>
      <p:pic>
        <p:nvPicPr>
          <p:cNvPr id="1026" name="Picture 2" descr="Git Pull | Pull Request - javatpoint">
            <a:extLst>
              <a:ext uri="{FF2B5EF4-FFF2-40B4-BE49-F238E27FC236}">
                <a16:creationId xmlns:a16="http://schemas.microsoft.com/office/drawing/2014/main" id="{CFAFF2AF-4690-4023-8194-59CACCFB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824000"/>
            <a:ext cx="4813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171F4-1953-4256-AAB2-C8F527DC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98" y="966561"/>
            <a:ext cx="5029902" cy="324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0D484-DD6F-485A-803A-07AE27E3EFA7}"/>
              </a:ext>
            </a:extLst>
          </p:cNvPr>
          <p:cNvSpPr txBox="1"/>
          <p:nvPr/>
        </p:nvSpPr>
        <p:spPr>
          <a:xfrm>
            <a:off x="830510" y="621868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68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3599-7882-4AE7-A0D9-1C6DA43B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2176" y="639315"/>
            <a:ext cx="8610600" cy="1293028"/>
          </a:xfrm>
        </p:spPr>
        <p:txBody>
          <a:bodyPr/>
          <a:lstStyle/>
          <a:p>
            <a:r>
              <a:rPr lang="hu-HU" dirty="0"/>
              <a:t>Végeredmény: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0249D-0893-43B1-AA24-20BE070C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833" y="1726251"/>
            <a:ext cx="7985756" cy="4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DD4D-47B5-45BB-ACF9-708DFA6C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5410200" cy="2933700"/>
          </a:xfrm>
        </p:spPr>
        <p:txBody>
          <a:bodyPr>
            <a:normAutofit/>
          </a:bodyPr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sz="1800" b="1" u="sng" dirty="0"/>
              <a:t>A projekt </a:t>
            </a:r>
            <a:r>
              <a:rPr lang="hu-HU" sz="1800" b="1" u="sng" dirty="0" err="1"/>
              <a:t>megtanitott</a:t>
            </a:r>
            <a:r>
              <a:rPr lang="hu-HU" sz="1800" b="1" u="sng" dirty="0"/>
              <a:t> minket az </a:t>
            </a:r>
            <a:r>
              <a:rPr lang="hu-HU" sz="1800" b="1" u="sng" dirty="0" err="1"/>
              <a:t>eggyütmukodesre</a:t>
            </a:r>
            <a:r>
              <a:rPr lang="hu-HU" sz="1800" b="1" u="sng" dirty="0"/>
              <a:t>, </a:t>
            </a:r>
            <a:r>
              <a:rPr lang="hu-HU" sz="1800" b="1" u="sng" dirty="0" err="1"/>
              <a:t>kihivasok</a:t>
            </a:r>
            <a:r>
              <a:rPr lang="hu-HU" sz="1800" b="1" u="sng" dirty="0"/>
              <a:t> </a:t>
            </a:r>
            <a:r>
              <a:rPr lang="hu-HU" sz="1800" b="1" u="sng" dirty="0" err="1"/>
              <a:t>lekuzdesere</a:t>
            </a:r>
            <a:r>
              <a:rPr lang="hu-HU" sz="1800" b="1" u="sng" dirty="0"/>
              <a:t> es a </a:t>
            </a:r>
            <a:r>
              <a:rPr lang="hu-HU" sz="1800" b="1" u="sng" dirty="0" err="1"/>
              <a:t>turemmel</a:t>
            </a:r>
            <a:r>
              <a:rPr lang="hu-HU" sz="1800" b="1" u="sng" dirty="0"/>
              <a:t> </a:t>
            </a:r>
            <a:r>
              <a:rPr lang="hu-HU" sz="1800" b="1" u="sng" dirty="0" err="1"/>
              <a:t>valo</a:t>
            </a:r>
            <a:r>
              <a:rPr lang="hu-HU" sz="1800" b="1" u="sng" dirty="0"/>
              <a:t> </a:t>
            </a:r>
            <a:r>
              <a:rPr lang="hu-HU" sz="1800" b="1" u="sng" dirty="0" err="1"/>
              <a:t>munkara</a:t>
            </a:r>
            <a:endParaRPr lang="hu-HU" sz="1800" b="1" u="sng" dirty="0"/>
          </a:p>
        </p:txBody>
      </p:sp>
      <p:pic>
        <p:nvPicPr>
          <p:cNvPr id="2054" name="Picture 6" descr="1366 ATTENTION THANK You for Your ATTENTION Funny Metal - Etsy Hong Kong">
            <a:extLst>
              <a:ext uri="{FF2B5EF4-FFF2-40B4-BE49-F238E27FC236}">
                <a16:creationId xmlns:a16="http://schemas.microsoft.com/office/drawing/2014/main" id="{BD7C83A5-0AFF-4B28-938C-21631251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87400"/>
            <a:ext cx="43053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0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 lucky kávezó weboldal építési projectje.</vt:lpstr>
      <vt:lpstr>drótváz</vt:lpstr>
      <vt:lpstr>Az oldalaink.</vt:lpstr>
      <vt:lpstr>Fájlok menedzsmentelése</vt:lpstr>
      <vt:lpstr>css</vt:lpstr>
      <vt:lpstr>Repository</vt:lpstr>
      <vt:lpstr>Végeredmény:</vt:lpstr>
      <vt:lpstr>Köszönjük a figyelmet!   A projekt megtanitott minket az eggyütmukodesre, kihivasok lekuzdesere es a turemmel valo munkara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lucky kávezó weboldal építési projectje.</dc:title>
  <dc:creator>Horti Hunor</dc:creator>
  <cp:lastModifiedBy>Horti Hunor</cp:lastModifiedBy>
  <cp:revision>10</cp:revision>
  <dcterms:created xsi:type="dcterms:W3CDTF">2023-11-28T10:10:19Z</dcterms:created>
  <dcterms:modified xsi:type="dcterms:W3CDTF">2023-12-12T10:02:25Z</dcterms:modified>
</cp:coreProperties>
</file>