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178"/>
    <a:srgbClr val="E8D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1C49C-4B4A-4474-A364-DAD476254686}" v="493" dt="2023-11-28T10:25:31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>
        <p:scale>
          <a:sx n="100" d="100"/>
          <a:sy n="100" d="100"/>
        </p:scale>
        <p:origin x="83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Html 1080P, 2K, 4K, 5K HD wallpapers free download | Wallpaper Flare">
            <a:extLst>
              <a:ext uri="{FF2B5EF4-FFF2-40B4-BE49-F238E27FC236}">
                <a16:creationId xmlns:a16="http://schemas.microsoft.com/office/drawing/2014/main" id="{5C5976FA-366D-4048-61D8-56291BDFD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8" r="23298" b="48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01781" y="699029"/>
            <a:ext cx="4641426" cy="731868"/>
          </a:xfrm>
        </p:spPr>
        <p:txBody>
          <a:bodyPr anchor="b">
            <a:normAutofit fontScale="90000"/>
          </a:bodyPr>
          <a:lstStyle/>
          <a:p>
            <a:pPr algn="l"/>
            <a:r>
              <a:rPr lang="hu-HU" sz="4800" err="1">
                <a:solidFill>
                  <a:schemeClr val="bg1"/>
                </a:solidFill>
                <a:latin typeface="Angsana New"/>
                <a:cs typeface="Calibri Light"/>
              </a:rPr>
              <a:t>Lucky</a:t>
            </a:r>
            <a:r>
              <a:rPr lang="hu-HU" sz="4800" dirty="0">
                <a:solidFill>
                  <a:schemeClr val="bg1"/>
                </a:solidFill>
                <a:latin typeface="Angsana New"/>
                <a:cs typeface="Calibri Light"/>
              </a:rPr>
              <a:t> </a:t>
            </a:r>
            <a:r>
              <a:rPr lang="hu-HU" sz="4800" err="1">
                <a:solidFill>
                  <a:schemeClr val="bg1"/>
                </a:solidFill>
                <a:latin typeface="Angsana New"/>
                <a:cs typeface="Calibri Light"/>
              </a:rPr>
              <a:t>cafe</a:t>
            </a:r>
            <a:r>
              <a:rPr lang="hu-HU" sz="4800" dirty="0">
                <a:solidFill>
                  <a:schemeClr val="bg1"/>
                </a:solidFill>
                <a:latin typeface="Angsana New"/>
                <a:cs typeface="Calibri Light"/>
              </a:rPr>
              <a:t> HTML project</a:t>
            </a:r>
            <a:endParaRPr lang="hu-HU" sz="4800" dirty="0">
              <a:solidFill>
                <a:schemeClr val="bg1"/>
              </a:solidFill>
              <a:latin typeface="Angsana New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01780" y="292455"/>
            <a:ext cx="4489025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hu-HU" sz="2000" err="1">
                <a:solidFill>
                  <a:schemeClr val="bg1"/>
                </a:solidFill>
                <a:latin typeface="Angsana New"/>
                <a:cs typeface="Calibri"/>
              </a:rPr>
              <a:t>Eisemann</a:t>
            </a:r>
            <a:r>
              <a:rPr lang="hu-HU" sz="2000" dirty="0">
                <a:solidFill>
                  <a:schemeClr val="bg1"/>
                </a:solidFill>
                <a:latin typeface="Angsana New"/>
                <a:cs typeface="Calibri"/>
              </a:rPr>
              <a:t> Ádám, Balla Máté, Dömötör Bendegúz, </a:t>
            </a:r>
            <a:r>
              <a:rPr lang="hu-HU" sz="2000" err="1">
                <a:solidFill>
                  <a:schemeClr val="bg1"/>
                </a:solidFill>
                <a:latin typeface="Angsana New"/>
                <a:cs typeface="Calibri"/>
              </a:rPr>
              <a:t>Horti</a:t>
            </a:r>
            <a:r>
              <a:rPr lang="hu-HU" sz="2000" dirty="0">
                <a:solidFill>
                  <a:schemeClr val="bg1"/>
                </a:solidFill>
                <a:latin typeface="Angsana New"/>
                <a:cs typeface="Calibri"/>
              </a:rPr>
              <a:t> Huni</a:t>
            </a:r>
            <a:endParaRPr lang="hu-HU" sz="2000" dirty="0">
              <a:solidFill>
                <a:schemeClr val="bg1"/>
              </a:solidFill>
              <a:latin typeface="Angsana New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E5B82F-B94A-A9B6-3BFF-4C16D463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534" y="802198"/>
            <a:ext cx="5850465" cy="141332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Angsana New"/>
                <a:cs typeface="Angsana New"/>
              </a:rPr>
              <a:t>Wireframe</a:t>
            </a:r>
          </a:p>
        </p:txBody>
      </p:sp>
      <p:pic>
        <p:nvPicPr>
          <p:cNvPr id="4" name="Tartalom helye 3" descr="A képen szöveg, képernyőkép, diagram, tervezés látható&#10;&#10;Automatikusan generált leírás">
            <a:extLst>
              <a:ext uri="{FF2B5EF4-FFF2-40B4-BE49-F238E27FC236}">
                <a16:creationId xmlns:a16="http://schemas.microsoft.com/office/drawing/2014/main" id="{ADCA9AE9-EDEF-5439-C78F-731187313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062" y="608141"/>
            <a:ext cx="4744555" cy="564828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9B991AFC-21D0-28BD-C527-F66B1B56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64608" y="74723"/>
            <a:ext cx="1821184" cy="2084383"/>
            <a:chOff x="10264608" y="74723"/>
            <a:chExt cx="1821184" cy="208438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4420C61-30B9-D26F-6720-C32154CA3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1465047" flipV="1">
              <a:off x="11636678" y="400406"/>
              <a:ext cx="413532" cy="36865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1205" h="5864449">
                  <a:moveTo>
                    <a:pt x="2780481" y="-2"/>
                  </a:moveTo>
                  <a:cubicBezTo>
                    <a:pt x="3471109" y="183340"/>
                    <a:pt x="4437309" y="1599245"/>
                    <a:pt x="4737647" y="2234093"/>
                  </a:cubicBezTo>
                  <a:cubicBezTo>
                    <a:pt x="5037985" y="2868941"/>
                    <a:pt x="4730843" y="3539758"/>
                    <a:pt x="4452769" y="4137274"/>
                  </a:cubicBezTo>
                  <a:cubicBezTo>
                    <a:pt x="4174695" y="4734790"/>
                    <a:pt x="3382031" y="5704221"/>
                    <a:pt x="3069205" y="5819190"/>
                  </a:cubicBezTo>
                  <a:cubicBezTo>
                    <a:pt x="2358359" y="6040255"/>
                    <a:pt x="1581959" y="5401313"/>
                    <a:pt x="1076274" y="4985423"/>
                  </a:cubicBezTo>
                  <a:cubicBezTo>
                    <a:pt x="570590" y="4569533"/>
                    <a:pt x="146935" y="3953087"/>
                    <a:pt x="35098" y="3323852"/>
                  </a:cubicBezTo>
                  <a:cubicBezTo>
                    <a:pt x="-92687" y="2646770"/>
                    <a:pt x="136312" y="1688019"/>
                    <a:pt x="593876" y="1134043"/>
                  </a:cubicBezTo>
                  <a:cubicBezTo>
                    <a:pt x="1051440" y="580067"/>
                    <a:pt x="2127808" y="30746"/>
                    <a:pt x="2780481" y="-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8505720-2558-A390-8612-99A55D48F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720743B-9C97-37DF-D56A-D2A9E750B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9C3539A-A126-556F-3B61-690C785C7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8" y="74723"/>
              <a:ext cx="1083994" cy="1037613"/>
            </a:xfrm>
            <a:custGeom>
              <a:avLst/>
              <a:gdLst>
                <a:gd name="connsiteX0" fmla="*/ 886520 w 1083994"/>
                <a:gd name="connsiteY0" fmla="*/ 0 h 1037613"/>
                <a:gd name="connsiteX1" fmla="*/ 990233 w 1083994"/>
                <a:gd name="connsiteY1" fmla="*/ 29654 h 1037613"/>
                <a:gd name="connsiteX2" fmla="*/ 993535 w 1083994"/>
                <a:gd name="connsiteY2" fmla="*/ 43082 h 1037613"/>
                <a:gd name="connsiteX3" fmla="*/ 1051675 w 1083994"/>
                <a:gd name="connsiteY3" fmla="*/ 356973 h 1037613"/>
                <a:gd name="connsiteX4" fmla="*/ 1083975 w 1083994"/>
                <a:gd name="connsiteY4" fmla="*/ 602023 h 1037613"/>
                <a:gd name="connsiteX5" fmla="*/ 966613 w 1083994"/>
                <a:gd name="connsiteY5" fmla="*/ 901753 h 1037613"/>
                <a:gd name="connsiteX6" fmla="*/ 713135 w 1083994"/>
                <a:gd name="connsiteY6" fmla="*/ 1026319 h 1037613"/>
                <a:gd name="connsiteX7" fmla="*/ 318855 w 1083994"/>
                <a:gd name="connsiteY7" fmla="*/ 989106 h 1037613"/>
                <a:gd name="connsiteX8" fmla="*/ 128776 w 1083994"/>
                <a:gd name="connsiteY8" fmla="*/ 649273 h 1037613"/>
                <a:gd name="connsiteX9" fmla="*/ 0 w 1083994"/>
                <a:gd name="connsiteY9" fmla="*/ 49738 h 1037613"/>
                <a:gd name="connsiteX10" fmla="*/ 620956 w 1083994"/>
                <a:gd name="connsiteY10" fmla="*/ 642355 h 1037613"/>
                <a:gd name="connsiteX11" fmla="*/ 886064 w 1083994"/>
                <a:gd name="connsiteY11" fmla="*/ 1039 h 103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3">
                  <a:moveTo>
                    <a:pt x="886520" y="0"/>
                  </a:moveTo>
                  <a:lnTo>
                    <a:pt x="990233" y="29654"/>
                  </a:lnTo>
                  <a:lnTo>
                    <a:pt x="993535" y="43082"/>
                  </a:lnTo>
                  <a:cubicBezTo>
                    <a:pt x="1016489" y="140998"/>
                    <a:pt x="1041157" y="264776"/>
                    <a:pt x="1051675" y="356973"/>
                  </a:cubicBezTo>
                  <a:lnTo>
                    <a:pt x="1083975" y="602023"/>
                  </a:lnTo>
                  <a:cubicBezTo>
                    <a:pt x="1084789" y="765231"/>
                    <a:pt x="1059669" y="806637"/>
                    <a:pt x="966613" y="901753"/>
                  </a:cubicBezTo>
                  <a:cubicBezTo>
                    <a:pt x="910153" y="966250"/>
                    <a:pt x="821095" y="1011760"/>
                    <a:pt x="713135" y="1026319"/>
                  </a:cubicBezTo>
                  <a:cubicBezTo>
                    <a:pt x="605175" y="1040878"/>
                    <a:pt x="416248" y="1051946"/>
                    <a:pt x="318855" y="989106"/>
                  </a:cubicBezTo>
                  <a:cubicBezTo>
                    <a:pt x="221462" y="926265"/>
                    <a:pt x="147001" y="727446"/>
                    <a:pt x="128776" y="649273"/>
                  </a:cubicBezTo>
                  <a:cubicBezTo>
                    <a:pt x="93895" y="519198"/>
                    <a:pt x="28063" y="235695"/>
                    <a:pt x="0" y="49738"/>
                  </a:cubicBezTo>
                  <a:cubicBezTo>
                    <a:pt x="152500" y="20987"/>
                    <a:pt x="429040" y="429202"/>
                    <a:pt x="620956" y="642355"/>
                  </a:cubicBezTo>
                  <a:cubicBezTo>
                    <a:pt x="695371" y="468649"/>
                    <a:pt x="814439" y="166732"/>
                    <a:pt x="886064" y="103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5089FB1-F28D-0DD0-436F-D094F3C82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9" y="74723"/>
              <a:ext cx="1083994" cy="1037611"/>
            </a:xfrm>
            <a:custGeom>
              <a:avLst/>
              <a:gdLst>
                <a:gd name="connsiteX0" fmla="*/ 886519 w 1083994"/>
                <a:gd name="connsiteY0" fmla="*/ 0 h 1037611"/>
                <a:gd name="connsiteX1" fmla="*/ 990233 w 1083994"/>
                <a:gd name="connsiteY1" fmla="*/ 29654 h 1037611"/>
                <a:gd name="connsiteX2" fmla="*/ 993535 w 1083994"/>
                <a:gd name="connsiteY2" fmla="*/ 43080 h 1037611"/>
                <a:gd name="connsiteX3" fmla="*/ 1051675 w 1083994"/>
                <a:gd name="connsiteY3" fmla="*/ 356971 h 1037611"/>
                <a:gd name="connsiteX4" fmla="*/ 1083975 w 1083994"/>
                <a:gd name="connsiteY4" fmla="*/ 602021 h 1037611"/>
                <a:gd name="connsiteX5" fmla="*/ 966613 w 1083994"/>
                <a:gd name="connsiteY5" fmla="*/ 901751 h 1037611"/>
                <a:gd name="connsiteX6" fmla="*/ 713135 w 1083994"/>
                <a:gd name="connsiteY6" fmla="*/ 1026317 h 1037611"/>
                <a:gd name="connsiteX7" fmla="*/ 318855 w 1083994"/>
                <a:gd name="connsiteY7" fmla="*/ 989104 h 1037611"/>
                <a:gd name="connsiteX8" fmla="*/ 128776 w 1083994"/>
                <a:gd name="connsiteY8" fmla="*/ 649271 h 1037611"/>
                <a:gd name="connsiteX9" fmla="*/ 0 w 1083994"/>
                <a:gd name="connsiteY9" fmla="*/ 49736 h 1037611"/>
                <a:gd name="connsiteX10" fmla="*/ 620956 w 1083994"/>
                <a:gd name="connsiteY10" fmla="*/ 642353 h 1037611"/>
                <a:gd name="connsiteX11" fmla="*/ 886064 w 1083994"/>
                <a:gd name="connsiteY11" fmla="*/ 1037 h 103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1">
                  <a:moveTo>
                    <a:pt x="886519" y="0"/>
                  </a:moveTo>
                  <a:lnTo>
                    <a:pt x="990233" y="29654"/>
                  </a:lnTo>
                  <a:lnTo>
                    <a:pt x="993535" y="43080"/>
                  </a:lnTo>
                  <a:cubicBezTo>
                    <a:pt x="1016489" y="140996"/>
                    <a:pt x="1041157" y="264774"/>
                    <a:pt x="1051675" y="356971"/>
                  </a:cubicBezTo>
                  <a:lnTo>
                    <a:pt x="1083975" y="602021"/>
                  </a:lnTo>
                  <a:cubicBezTo>
                    <a:pt x="1084789" y="765229"/>
                    <a:pt x="1059669" y="806635"/>
                    <a:pt x="966613" y="901751"/>
                  </a:cubicBezTo>
                  <a:cubicBezTo>
                    <a:pt x="910153" y="966248"/>
                    <a:pt x="821095" y="1011758"/>
                    <a:pt x="713135" y="1026317"/>
                  </a:cubicBezTo>
                  <a:cubicBezTo>
                    <a:pt x="605175" y="1040876"/>
                    <a:pt x="416248" y="1051944"/>
                    <a:pt x="318855" y="989104"/>
                  </a:cubicBezTo>
                  <a:cubicBezTo>
                    <a:pt x="221462" y="926263"/>
                    <a:pt x="147001" y="727444"/>
                    <a:pt x="128776" y="649271"/>
                  </a:cubicBezTo>
                  <a:cubicBezTo>
                    <a:pt x="93895" y="519196"/>
                    <a:pt x="28063" y="235693"/>
                    <a:pt x="0" y="49736"/>
                  </a:cubicBezTo>
                  <a:cubicBezTo>
                    <a:pt x="152500" y="20985"/>
                    <a:pt x="429040" y="429200"/>
                    <a:pt x="620956" y="642353"/>
                  </a:cubicBezTo>
                  <a:cubicBezTo>
                    <a:pt x="695371" y="468647"/>
                    <a:pt x="814439" y="166730"/>
                    <a:pt x="886064" y="10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Szövegdoboz 4">
            <a:extLst>
              <a:ext uri="{FF2B5EF4-FFF2-40B4-BE49-F238E27FC236}">
                <a16:creationId xmlns:a16="http://schemas.microsoft.com/office/drawing/2014/main" id="{A6862BD9-3963-2C22-5F7E-FF6C63AFD08E}"/>
              </a:ext>
            </a:extLst>
          </p:cNvPr>
          <p:cNvSpPr txBox="1"/>
          <p:nvPr/>
        </p:nvSpPr>
        <p:spPr>
          <a:xfrm>
            <a:off x="6096000" y="2596243"/>
            <a:ext cx="4953000" cy="35734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ngsana New"/>
                <a:cs typeface="Angsana New"/>
              </a:rPr>
              <a:t>The wireframe is the base of an HTML site. We designed it in Figma.</a:t>
            </a:r>
          </a:p>
        </p:txBody>
      </p:sp>
    </p:spTree>
    <p:extLst>
      <p:ext uri="{BB962C8B-B14F-4D97-AF65-F5344CB8AC3E}">
        <p14:creationId xmlns:p14="http://schemas.microsoft.com/office/powerpoint/2010/main" val="283063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7C305C-0E98-44D5-A930-21F23CC52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képernyőkép, kávé, Snack látható&#10;&#10;Automatikusan generált leírás">
            <a:extLst>
              <a:ext uri="{FF2B5EF4-FFF2-40B4-BE49-F238E27FC236}">
                <a16:creationId xmlns:a16="http://schemas.microsoft.com/office/drawing/2014/main" id="{7088E6A6-038F-0728-055D-B3060DEBB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1" b="11683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4" name="Tartalom helye 3" descr="A képen szöveg, képernyőkép, étel, Snack látható&#10;&#10;Automatikusan generált leírás">
            <a:extLst>
              <a:ext uri="{FF2B5EF4-FFF2-40B4-BE49-F238E27FC236}">
                <a16:creationId xmlns:a16="http://schemas.microsoft.com/office/drawing/2014/main" id="{1F5DC2C8-32A8-B148-5558-664317E97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037" r="-2" b="1618"/>
          <a:stretch/>
        </p:blipFill>
        <p:spPr>
          <a:xfrm>
            <a:off x="6096000" y="1"/>
            <a:ext cx="6096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6556C14-2162-B25F-0C0A-421A7F55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 kern="1200" dirty="0">
                <a:latin typeface="Angsana New"/>
                <a:cs typeface="Angsana New"/>
              </a:rPr>
              <a:t>Design ideas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rgbClr val="E8D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7876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553753-5701-608C-8B84-E8A9C27B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hu-HU" sz="4800" b="1" dirty="0" err="1">
                <a:latin typeface="Angsana New"/>
                <a:cs typeface="Calibri Light"/>
              </a:rPr>
              <a:t>Folder</a:t>
            </a:r>
            <a:r>
              <a:rPr lang="hu-HU" sz="4800" b="1" dirty="0">
                <a:latin typeface="Angsana New"/>
                <a:cs typeface="Calibri Light"/>
              </a:rPr>
              <a:t> </a:t>
            </a:r>
            <a:r>
              <a:rPr lang="hu-HU" sz="4800" b="1" dirty="0" err="1">
                <a:latin typeface="Angsana New"/>
                <a:cs typeface="Calibri Light"/>
              </a:rPr>
              <a:t>system</a:t>
            </a:r>
            <a:endParaRPr lang="hu-HU" b="1">
              <a:latin typeface="Angsana New"/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B6762D-BD5C-0E30-5820-B384F026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549861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Angsana New"/>
                <a:cs typeface="Calibri"/>
              </a:rPr>
              <a:t>We have created a folder system to organize our files. This folder contains the .git folder.</a:t>
            </a:r>
          </a:p>
          <a:p>
            <a:endParaRPr lang="en-US" sz="2000" dirty="0">
              <a:cs typeface="Calibri"/>
            </a:endParaRPr>
          </a:p>
        </p:txBody>
      </p:sp>
      <p:pic>
        <p:nvPicPr>
          <p:cNvPr id="4" name="Tartalom helye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1D4330B-6A38-7580-CA80-325844A7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00" y="643234"/>
            <a:ext cx="359991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144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Kép 4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8FDA6996-F237-F7B7-0168-BC33DEE37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866775"/>
            <a:ext cx="2817813" cy="4005263"/>
          </a:xfrm>
          <a:prstGeom prst="rect">
            <a:avLst/>
          </a:prstGeom>
        </p:spPr>
      </p:pic>
      <p:pic>
        <p:nvPicPr>
          <p:cNvPr id="4" name="Tartalom helye 3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CD33280F-3711-8AAE-BB2F-F31241054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5363" y="866775"/>
            <a:ext cx="8012113" cy="4005263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70D8361-358E-50D4-7B6D-6B55FF83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latin typeface="Angsana New"/>
                <a:cs typeface="Angsana New"/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15923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10"/>
            <a:ext cx="12192000" cy="6862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727F7D6-4B7D-F340-1377-20991B85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3" y="507238"/>
            <a:ext cx="3555916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ngsana New"/>
                <a:cs typeface="Angsana New"/>
              </a:rPr>
              <a:t>Repository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82075F-FB63-B29C-AC81-EB5E7BDD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03" y="4445204"/>
            <a:ext cx="3630558" cy="1781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ngsana New"/>
                <a:ea typeface="+mn-lt"/>
                <a:cs typeface="+mn-lt"/>
              </a:rPr>
              <a:t>We upload everything to a GitHub repository, so the files are available from any PC.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   </a:t>
            </a:r>
            <a:endParaRPr lang="hu-HU">
              <a:solidFill>
                <a:schemeClr val="bg1"/>
              </a:solidFill>
            </a:endParaRPr>
          </a:p>
        </p:txBody>
      </p:sp>
      <p:pic>
        <p:nvPicPr>
          <p:cNvPr id="5" name="Tartalom helye 4" descr="A képen szöveg, elektronika, képernyőkép, szoftver látható&#10;&#10;Automatikusan generált leírás">
            <a:extLst>
              <a:ext uri="{FF2B5EF4-FFF2-40B4-BE49-F238E27FC236}">
                <a16:creationId xmlns:a16="http://schemas.microsoft.com/office/drawing/2014/main" id="{04C5138A-2653-0471-9CC0-EC5B984A3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50" b="1"/>
          <a:stretch/>
        </p:blipFill>
        <p:spPr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  <p:sp>
        <p:nvSpPr>
          <p:cNvPr id="21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5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7156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109BA0-6F41-48E9-AE4D-691B4640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Validation</a:t>
            </a:r>
            <a:endParaRPr lang="hu-HU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2E93997-CE80-469C-8FAD-E6BA2679B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1450687"/>
            <a:ext cx="8989088" cy="345468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C8F5BE8-360A-4A72-9148-FE06FCCC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812" y="561346"/>
            <a:ext cx="5591613" cy="593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4986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D14849-6858-7688-6F14-D28D6410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72569"/>
            <a:ext cx="5029199" cy="1637231"/>
          </a:xfrm>
        </p:spPr>
        <p:txBody>
          <a:bodyPr anchor="b">
            <a:normAutofit/>
          </a:bodyPr>
          <a:lstStyle/>
          <a:p>
            <a:r>
              <a:rPr lang="hu-HU" sz="4000" b="1" err="1">
                <a:solidFill>
                  <a:schemeClr val="tx2"/>
                </a:solidFill>
                <a:latin typeface="Angsana New"/>
                <a:cs typeface="Calibri Light"/>
              </a:rPr>
              <a:t>Summary</a:t>
            </a:r>
            <a:endParaRPr lang="hu-HU" sz="3600" dirty="0" err="1">
              <a:solidFill>
                <a:schemeClr val="tx2"/>
              </a:solidFill>
              <a:latin typeface="Angsana New"/>
              <a:cs typeface="Angsana New"/>
            </a:endParaRPr>
          </a:p>
        </p:txBody>
      </p:sp>
      <p:pic>
        <p:nvPicPr>
          <p:cNvPr id="5" name="Kép 4" descr="A képen szöveg, képernyőkép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53668C44-94E5-2A9E-0376-2CFBDB14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52" y="706581"/>
            <a:ext cx="3286209" cy="26371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3AA9D32-3BBB-DC1D-5F83-193E4DF43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0342" y="4691556"/>
            <a:ext cx="1519156" cy="896611"/>
            <a:chOff x="-1370270" y="6441918"/>
            <a:chExt cx="1738975" cy="102634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E61249-093D-79BB-5EC3-53027EE0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463277" flipH="1">
              <a:off x="-1370270" y="6441918"/>
              <a:ext cx="1738975" cy="1026349"/>
            </a:xfrm>
            <a:custGeom>
              <a:avLst/>
              <a:gdLst>
                <a:gd name="connsiteX0" fmla="*/ 1876703 w 2592689"/>
                <a:gd name="connsiteY0" fmla="*/ 149189 h 1389243"/>
                <a:gd name="connsiteX1" fmla="*/ 1661921 w 2592689"/>
                <a:gd name="connsiteY1" fmla="*/ 38638 h 1389243"/>
                <a:gd name="connsiteX2" fmla="*/ 604383 w 2592689"/>
                <a:gd name="connsiteY2" fmla="*/ 145530 h 1389243"/>
                <a:gd name="connsiteX3" fmla="*/ 48832 w 2592689"/>
                <a:gd name="connsiteY3" fmla="*/ 716782 h 1389243"/>
                <a:gd name="connsiteX4" fmla="*/ 43869 w 2592689"/>
                <a:gd name="connsiteY4" fmla="*/ 724262 h 1389243"/>
                <a:gd name="connsiteX5" fmla="*/ 0 w 2592689"/>
                <a:gd name="connsiteY5" fmla="*/ 878602 h 1389243"/>
                <a:gd name="connsiteX6" fmla="*/ 14804 w 2592689"/>
                <a:gd name="connsiteY6" fmla="*/ 887592 h 1389243"/>
                <a:gd name="connsiteX7" fmla="*/ 631429 w 2592689"/>
                <a:gd name="connsiteY7" fmla="*/ 1006152 h 1389243"/>
                <a:gd name="connsiteX8" fmla="*/ 1972514 w 2592689"/>
                <a:gd name="connsiteY8" fmla="*/ 1278740 h 1389243"/>
                <a:gd name="connsiteX9" fmla="*/ 2525176 w 2592689"/>
                <a:gd name="connsiteY9" fmla="*/ 1388401 h 1389243"/>
                <a:gd name="connsiteX10" fmla="*/ 2584792 w 2592689"/>
                <a:gd name="connsiteY10" fmla="*/ 1342281 h 1389243"/>
                <a:gd name="connsiteX11" fmla="*/ 2377192 w 2592689"/>
                <a:gd name="connsiteY11" fmla="*/ 694622 h 1389243"/>
                <a:gd name="connsiteX12" fmla="*/ 1876703 w 2592689"/>
                <a:gd name="connsiteY12" fmla="*/ 149189 h 1389243"/>
                <a:gd name="connsiteX0" fmla="*/ 1876703 w 2592689"/>
                <a:gd name="connsiteY0" fmla="*/ 149189 h 1389243"/>
                <a:gd name="connsiteX1" fmla="*/ 1661921 w 2592689"/>
                <a:gd name="connsiteY1" fmla="*/ 38638 h 1389243"/>
                <a:gd name="connsiteX2" fmla="*/ 604383 w 2592689"/>
                <a:gd name="connsiteY2" fmla="*/ 145530 h 1389243"/>
                <a:gd name="connsiteX3" fmla="*/ 48832 w 2592689"/>
                <a:gd name="connsiteY3" fmla="*/ 716782 h 1389243"/>
                <a:gd name="connsiteX4" fmla="*/ 0 w 2592689"/>
                <a:gd name="connsiteY4" fmla="*/ 878602 h 1389243"/>
                <a:gd name="connsiteX5" fmla="*/ 14804 w 2592689"/>
                <a:gd name="connsiteY5" fmla="*/ 887592 h 1389243"/>
                <a:gd name="connsiteX6" fmla="*/ 631429 w 2592689"/>
                <a:gd name="connsiteY6" fmla="*/ 1006152 h 1389243"/>
                <a:gd name="connsiteX7" fmla="*/ 1972514 w 2592689"/>
                <a:gd name="connsiteY7" fmla="*/ 1278740 h 1389243"/>
                <a:gd name="connsiteX8" fmla="*/ 2525176 w 2592689"/>
                <a:gd name="connsiteY8" fmla="*/ 1388401 h 1389243"/>
                <a:gd name="connsiteX9" fmla="*/ 2584792 w 2592689"/>
                <a:gd name="connsiteY9" fmla="*/ 1342281 h 1389243"/>
                <a:gd name="connsiteX10" fmla="*/ 2377192 w 2592689"/>
                <a:gd name="connsiteY10" fmla="*/ 694622 h 1389243"/>
                <a:gd name="connsiteX11" fmla="*/ 1876703 w 2592689"/>
                <a:gd name="connsiteY11" fmla="*/ 149189 h 1389243"/>
                <a:gd name="connsiteX0" fmla="*/ 1876703 w 2592689"/>
                <a:gd name="connsiteY0" fmla="*/ 149189 h 1389243"/>
                <a:gd name="connsiteX1" fmla="*/ 1661921 w 2592689"/>
                <a:gd name="connsiteY1" fmla="*/ 38638 h 1389243"/>
                <a:gd name="connsiteX2" fmla="*/ 604383 w 2592689"/>
                <a:gd name="connsiteY2" fmla="*/ 145530 h 1389243"/>
                <a:gd name="connsiteX3" fmla="*/ 48832 w 2592689"/>
                <a:gd name="connsiteY3" fmla="*/ 716782 h 1389243"/>
                <a:gd name="connsiteX4" fmla="*/ 0 w 2592689"/>
                <a:gd name="connsiteY4" fmla="*/ 878602 h 1389243"/>
                <a:gd name="connsiteX5" fmla="*/ 631429 w 2592689"/>
                <a:gd name="connsiteY5" fmla="*/ 1006152 h 1389243"/>
                <a:gd name="connsiteX6" fmla="*/ 1972514 w 2592689"/>
                <a:gd name="connsiteY6" fmla="*/ 1278740 h 1389243"/>
                <a:gd name="connsiteX7" fmla="*/ 2525176 w 2592689"/>
                <a:gd name="connsiteY7" fmla="*/ 1388401 h 1389243"/>
                <a:gd name="connsiteX8" fmla="*/ 2584792 w 2592689"/>
                <a:gd name="connsiteY8" fmla="*/ 1342281 h 1389243"/>
                <a:gd name="connsiteX9" fmla="*/ 2377192 w 2592689"/>
                <a:gd name="connsiteY9" fmla="*/ 694622 h 1389243"/>
                <a:gd name="connsiteX10" fmla="*/ 1876703 w 2592689"/>
                <a:gd name="connsiteY10" fmla="*/ 149189 h 1389243"/>
                <a:gd name="connsiteX0" fmla="*/ 1876703 w 2592689"/>
                <a:gd name="connsiteY0" fmla="*/ 149189 h 1389243"/>
                <a:gd name="connsiteX1" fmla="*/ 1661921 w 2592689"/>
                <a:gd name="connsiteY1" fmla="*/ 38638 h 1389243"/>
                <a:gd name="connsiteX2" fmla="*/ 604383 w 2592689"/>
                <a:gd name="connsiteY2" fmla="*/ 145530 h 1389243"/>
                <a:gd name="connsiteX3" fmla="*/ 48832 w 2592689"/>
                <a:gd name="connsiteY3" fmla="*/ 716782 h 1389243"/>
                <a:gd name="connsiteX4" fmla="*/ 0 w 2592689"/>
                <a:gd name="connsiteY4" fmla="*/ 878602 h 1389243"/>
                <a:gd name="connsiteX5" fmla="*/ 631429 w 2592689"/>
                <a:gd name="connsiteY5" fmla="*/ 1006152 h 1389243"/>
                <a:gd name="connsiteX6" fmla="*/ 1972514 w 2592689"/>
                <a:gd name="connsiteY6" fmla="*/ 1278740 h 1389243"/>
                <a:gd name="connsiteX7" fmla="*/ 2525176 w 2592689"/>
                <a:gd name="connsiteY7" fmla="*/ 1388401 h 1389243"/>
                <a:gd name="connsiteX8" fmla="*/ 2584792 w 2592689"/>
                <a:gd name="connsiteY8" fmla="*/ 1342281 h 1389243"/>
                <a:gd name="connsiteX9" fmla="*/ 2377192 w 2592689"/>
                <a:gd name="connsiteY9" fmla="*/ 694622 h 1389243"/>
                <a:gd name="connsiteX10" fmla="*/ 1876703 w 2592689"/>
                <a:gd name="connsiteY10" fmla="*/ 149189 h 1389243"/>
                <a:gd name="connsiteX0" fmla="*/ 1876703 w 2592689"/>
                <a:gd name="connsiteY0" fmla="*/ 149189 h 1389243"/>
                <a:gd name="connsiteX1" fmla="*/ 1661921 w 2592689"/>
                <a:gd name="connsiteY1" fmla="*/ 38638 h 1389243"/>
                <a:gd name="connsiteX2" fmla="*/ 604383 w 2592689"/>
                <a:gd name="connsiteY2" fmla="*/ 145530 h 1389243"/>
                <a:gd name="connsiteX3" fmla="*/ 48832 w 2592689"/>
                <a:gd name="connsiteY3" fmla="*/ 716782 h 1389243"/>
                <a:gd name="connsiteX4" fmla="*/ 0 w 2592689"/>
                <a:gd name="connsiteY4" fmla="*/ 878602 h 1389243"/>
                <a:gd name="connsiteX5" fmla="*/ 631429 w 2592689"/>
                <a:gd name="connsiteY5" fmla="*/ 1006152 h 1389243"/>
                <a:gd name="connsiteX6" fmla="*/ 1972514 w 2592689"/>
                <a:gd name="connsiteY6" fmla="*/ 1278740 h 1389243"/>
                <a:gd name="connsiteX7" fmla="*/ 2525176 w 2592689"/>
                <a:gd name="connsiteY7" fmla="*/ 1388401 h 1389243"/>
                <a:gd name="connsiteX8" fmla="*/ 2584792 w 2592689"/>
                <a:gd name="connsiteY8" fmla="*/ 1342281 h 1389243"/>
                <a:gd name="connsiteX9" fmla="*/ 2377192 w 2592689"/>
                <a:gd name="connsiteY9" fmla="*/ 694622 h 1389243"/>
                <a:gd name="connsiteX10" fmla="*/ 1876703 w 2592689"/>
                <a:gd name="connsiteY10" fmla="*/ 149189 h 1389243"/>
                <a:gd name="connsiteX0" fmla="*/ 1876703 w 2592689"/>
                <a:gd name="connsiteY0" fmla="*/ 147236 h 1387290"/>
                <a:gd name="connsiteX1" fmla="*/ 1661921 w 2592689"/>
                <a:gd name="connsiteY1" fmla="*/ 36685 h 1387290"/>
                <a:gd name="connsiteX2" fmla="*/ 604383 w 2592689"/>
                <a:gd name="connsiteY2" fmla="*/ 143577 h 1387290"/>
                <a:gd name="connsiteX3" fmla="*/ 91283 w 2592689"/>
                <a:gd name="connsiteY3" fmla="*/ 648926 h 1387290"/>
                <a:gd name="connsiteX4" fmla="*/ 0 w 2592689"/>
                <a:gd name="connsiteY4" fmla="*/ 876649 h 1387290"/>
                <a:gd name="connsiteX5" fmla="*/ 631429 w 2592689"/>
                <a:gd name="connsiteY5" fmla="*/ 1004199 h 1387290"/>
                <a:gd name="connsiteX6" fmla="*/ 1972514 w 2592689"/>
                <a:gd name="connsiteY6" fmla="*/ 1276787 h 1387290"/>
                <a:gd name="connsiteX7" fmla="*/ 2525176 w 2592689"/>
                <a:gd name="connsiteY7" fmla="*/ 1386448 h 1387290"/>
                <a:gd name="connsiteX8" fmla="*/ 2584792 w 2592689"/>
                <a:gd name="connsiteY8" fmla="*/ 1340328 h 1387290"/>
                <a:gd name="connsiteX9" fmla="*/ 2377192 w 2592689"/>
                <a:gd name="connsiteY9" fmla="*/ 692669 h 1387290"/>
                <a:gd name="connsiteX10" fmla="*/ 1876703 w 2592689"/>
                <a:gd name="connsiteY10" fmla="*/ 147236 h 1387290"/>
                <a:gd name="connsiteX0" fmla="*/ 1876703 w 2592689"/>
                <a:gd name="connsiteY0" fmla="*/ 147236 h 1387290"/>
                <a:gd name="connsiteX1" fmla="*/ 1661921 w 2592689"/>
                <a:gd name="connsiteY1" fmla="*/ 36685 h 1387290"/>
                <a:gd name="connsiteX2" fmla="*/ 604383 w 2592689"/>
                <a:gd name="connsiteY2" fmla="*/ 143577 h 1387290"/>
                <a:gd name="connsiteX3" fmla="*/ 91283 w 2592689"/>
                <a:gd name="connsiteY3" fmla="*/ 648926 h 1387290"/>
                <a:gd name="connsiteX4" fmla="*/ 0 w 2592689"/>
                <a:gd name="connsiteY4" fmla="*/ 876649 h 1387290"/>
                <a:gd name="connsiteX5" fmla="*/ 631429 w 2592689"/>
                <a:gd name="connsiteY5" fmla="*/ 1004199 h 1387290"/>
                <a:gd name="connsiteX6" fmla="*/ 1972514 w 2592689"/>
                <a:gd name="connsiteY6" fmla="*/ 1276787 h 1387290"/>
                <a:gd name="connsiteX7" fmla="*/ 2525176 w 2592689"/>
                <a:gd name="connsiteY7" fmla="*/ 1386448 h 1387290"/>
                <a:gd name="connsiteX8" fmla="*/ 2584792 w 2592689"/>
                <a:gd name="connsiteY8" fmla="*/ 1340328 h 1387290"/>
                <a:gd name="connsiteX9" fmla="*/ 2377192 w 2592689"/>
                <a:gd name="connsiteY9" fmla="*/ 692669 h 1387290"/>
                <a:gd name="connsiteX10" fmla="*/ 1876703 w 2592689"/>
                <a:gd name="connsiteY10" fmla="*/ 147236 h 1387290"/>
                <a:gd name="connsiteX0" fmla="*/ 1876703 w 2592689"/>
                <a:gd name="connsiteY0" fmla="*/ 147236 h 1387290"/>
                <a:gd name="connsiteX1" fmla="*/ 1661921 w 2592689"/>
                <a:gd name="connsiteY1" fmla="*/ 36685 h 1387290"/>
                <a:gd name="connsiteX2" fmla="*/ 604383 w 2592689"/>
                <a:gd name="connsiteY2" fmla="*/ 143577 h 1387290"/>
                <a:gd name="connsiteX3" fmla="*/ 91283 w 2592689"/>
                <a:gd name="connsiteY3" fmla="*/ 648926 h 1387290"/>
                <a:gd name="connsiteX4" fmla="*/ 0 w 2592689"/>
                <a:gd name="connsiteY4" fmla="*/ 876649 h 1387290"/>
                <a:gd name="connsiteX5" fmla="*/ 685897 w 2592689"/>
                <a:gd name="connsiteY5" fmla="*/ 1027852 h 1387290"/>
                <a:gd name="connsiteX6" fmla="*/ 1972514 w 2592689"/>
                <a:gd name="connsiteY6" fmla="*/ 1276787 h 1387290"/>
                <a:gd name="connsiteX7" fmla="*/ 2525176 w 2592689"/>
                <a:gd name="connsiteY7" fmla="*/ 1386448 h 1387290"/>
                <a:gd name="connsiteX8" fmla="*/ 2584792 w 2592689"/>
                <a:gd name="connsiteY8" fmla="*/ 1340328 h 1387290"/>
                <a:gd name="connsiteX9" fmla="*/ 2377192 w 2592689"/>
                <a:gd name="connsiteY9" fmla="*/ 692669 h 1387290"/>
                <a:gd name="connsiteX10" fmla="*/ 1876703 w 2592689"/>
                <a:gd name="connsiteY10" fmla="*/ 147236 h 1387290"/>
                <a:gd name="connsiteX0" fmla="*/ 1792913 w 2508899"/>
                <a:gd name="connsiteY0" fmla="*/ 147236 h 1387290"/>
                <a:gd name="connsiteX1" fmla="*/ 1578131 w 2508899"/>
                <a:gd name="connsiteY1" fmla="*/ 36685 h 1387290"/>
                <a:gd name="connsiteX2" fmla="*/ 520593 w 2508899"/>
                <a:gd name="connsiteY2" fmla="*/ 143577 h 1387290"/>
                <a:gd name="connsiteX3" fmla="*/ 7493 w 2508899"/>
                <a:gd name="connsiteY3" fmla="*/ 648926 h 1387290"/>
                <a:gd name="connsiteX4" fmla="*/ 43589 w 2508899"/>
                <a:gd name="connsiteY4" fmla="*/ 893764 h 1387290"/>
                <a:gd name="connsiteX5" fmla="*/ 602107 w 2508899"/>
                <a:gd name="connsiteY5" fmla="*/ 1027852 h 1387290"/>
                <a:gd name="connsiteX6" fmla="*/ 1888724 w 2508899"/>
                <a:gd name="connsiteY6" fmla="*/ 1276787 h 1387290"/>
                <a:gd name="connsiteX7" fmla="*/ 2441386 w 2508899"/>
                <a:gd name="connsiteY7" fmla="*/ 1386448 h 1387290"/>
                <a:gd name="connsiteX8" fmla="*/ 2501002 w 2508899"/>
                <a:gd name="connsiteY8" fmla="*/ 1340328 h 1387290"/>
                <a:gd name="connsiteX9" fmla="*/ 2293402 w 2508899"/>
                <a:gd name="connsiteY9" fmla="*/ 692669 h 1387290"/>
                <a:gd name="connsiteX10" fmla="*/ 1792913 w 2508899"/>
                <a:gd name="connsiteY10" fmla="*/ 147236 h 1387290"/>
                <a:gd name="connsiteX0" fmla="*/ 1749324 w 2465310"/>
                <a:gd name="connsiteY0" fmla="*/ 145431 h 1385485"/>
                <a:gd name="connsiteX1" fmla="*/ 1534542 w 2465310"/>
                <a:gd name="connsiteY1" fmla="*/ 34880 h 1385485"/>
                <a:gd name="connsiteX2" fmla="*/ 477004 w 2465310"/>
                <a:gd name="connsiteY2" fmla="*/ 141772 h 1385485"/>
                <a:gd name="connsiteX3" fmla="*/ 100552 w 2465310"/>
                <a:gd name="connsiteY3" fmla="*/ 581580 h 1385485"/>
                <a:gd name="connsiteX4" fmla="*/ 0 w 2465310"/>
                <a:gd name="connsiteY4" fmla="*/ 891959 h 1385485"/>
                <a:gd name="connsiteX5" fmla="*/ 558518 w 2465310"/>
                <a:gd name="connsiteY5" fmla="*/ 1026047 h 1385485"/>
                <a:gd name="connsiteX6" fmla="*/ 1845135 w 2465310"/>
                <a:gd name="connsiteY6" fmla="*/ 1274982 h 1385485"/>
                <a:gd name="connsiteX7" fmla="*/ 2397797 w 2465310"/>
                <a:gd name="connsiteY7" fmla="*/ 1384643 h 1385485"/>
                <a:gd name="connsiteX8" fmla="*/ 2457413 w 2465310"/>
                <a:gd name="connsiteY8" fmla="*/ 1338523 h 1385485"/>
                <a:gd name="connsiteX9" fmla="*/ 2249813 w 2465310"/>
                <a:gd name="connsiteY9" fmla="*/ 690864 h 1385485"/>
                <a:gd name="connsiteX10" fmla="*/ 1749324 w 2465310"/>
                <a:gd name="connsiteY10" fmla="*/ 145431 h 1385485"/>
                <a:gd name="connsiteX0" fmla="*/ 1749324 w 2465310"/>
                <a:gd name="connsiteY0" fmla="*/ 110555 h 1350609"/>
                <a:gd name="connsiteX1" fmla="*/ 1534542 w 2465310"/>
                <a:gd name="connsiteY1" fmla="*/ 4 h 1350609"/>
                <a:gd name="connsiteX2" fmla="*/ 540506 w 2465310"/>
                <a:gd name="connsiteY2" fmla="*/ 108845 h 1350609"/>
                <a:gd name="connsiteX3" fmla="*/ 100552 w 2465310"/>
                <a:gd name="connsiteY3" fmla="*/ 546704 h 1350609"/>
                <a:gd name="connsiteX4" fmla="*/ 0 w 2465310"/>
                <a:gd name="connsiteY4" fmla="*/ 857083 h 1350609"/>
                <a:gd name="connsiteX5" fmla="*/ 558518 w 2465310"/>
                <a:gd name="connsiteY5" fmla="*/ 991171 h 1350609"/>
                <a:gd name="connsiteX6" fmla="*/ 1845135 w 2465310"/>
                <a:gd name="connsiteY6" fmla="*/ 1240106 h 1350609"/>
                <a:gd name="connsiteX7" fmla="*/ 2397797 w 2465310"/>
                <a:gd name="connsiteY7" fmla="*/ 1349767 h 1350609"/>
                <a:gd name="connsiteX8" fmla="*/ 2457413 w 2465310"/>
                <a:gd name="connsiteY8" fmla="*/ 1303647 h 1350609"/>
                <a:gd name="connsiteX9" fmla="*/ 2249813 w 2465310"/>
                <a:gd name="connsiteY9" fmla="*/ 655988 h 1350609"/>
                <a:gd name="connsiteX10" fmla="*/ 1749324 w 2465310"/>
                <a:gd name="connsiteY10" fmla="*/ 110555 h 1350609"/>
                <a:gd name="connsiteX0" fmla="*/ 1791809 w 2465310"/>
                <a:gd name="connsiteY0" fmla="*/ 147458 h 1351544"/>
                <a:gd name="connsiteX1" fmla="*/ 1534542 w 2465310"/>
                <a:gd name="connsiteY1" fmla="*/ 939 h 1351544"/>
                <a:gd name="connsiteX2" fmla="*/ 540506 w 2465310"/>
                <a:gd name="connsiteY2" fmla="*/ 109780 h 1351544"/>
                <a:gd name="connsiteX3" fmla="*/ 100552 w 2465310"/>
                <a:gd name="connsiteY3" fmla="*/ 547639 h 1351544"/>
                <a:gd name="connsiteX4" fmla="*/ 0 w 2465310"/>
                <a:gd name="connsiteY4" fmla="*/ 858018 h 1351544"/>
                <a:gd name="connsiteX5" fmla="*/ 558518 w 2465310"/>
                <a:gd name="connsiteY5" fmla="*/ 992106 h 1351544"/>
                <a:gd name="connsiteX6" fmla="*/ 1845135 w 2465310"/>
                <a:gd name="connsiteY6" fmla="*/ 1241041 h 1351544"/>
                <a:gd name="connsiteX7" fmla="*/ 2397797 w 2465310"/>
                <a:gd name="connsiteY7" fmla="*/ 1350702 h 1351544"/>
                <a:gd name="connsiteX8" fmla="*/ 2457413 w 2465310"/>
                <a:gd name="connsiteY8" fmla="*/ 1304582 h 1351544"/>
                <a:gd name="connsiteX9" fmla="*/ 2249813 w 2465310"/>
                <a:gd name="connsiteY9" fmla="*/ 656923 h 1351544"/>
                <a:gd name="connsiteX10" fmla="*/ 1791809 w 2465310"/>
                <a:gd name="connsiteY10" fmla="*/ 147458 h 1351544"/>
                <a:gd name="connsiteX0" fmla="*/ 1791809 w 2465310"/>
                <a:gd name="connsiteY0" fmla="*/ 156752 h 1360838"/>
                <a:gd name="connsiteX1" fmla="*/ 1289068 w 2465310"/>
                <a:gd name="connsiteY1" fmla="*/ 762 h 1360838"/>
                <a:gd name="connsiteX2" fmla="*/ 540506 w 2465310"/>
                <a:gd name="connsiteY2" fmla="*/ 119074 h 1360838"/>
                <a:gd name="connsiteX3" fmla="*/ 100552 w 2465310"/>
                <a:gd name="connsiteY3" fmla="*/ 556933 h 1360838"/>
                <a:gd name="connsiteX4" fmla="*/ 0 w 2465310"/>
                <a:gd name="connsiteY4" fmla="*/ 867312 h 1360838"/>
                <a:gd name="connsiteX5" fmla="*/ 558518 w 2465310"/>
                <a:gd name="connsiteY5" fmla="*/ 1001400 h 1360838"/>
                <a:gd name="connsiteX6" fmla="*/ 1845135 w 2465310"/>
                <a:gd name="connsiteY6" fmla="*/ 1250335 h 1360838"/>
                <a:gd name="connsiteX7" fmla="*/ 2397797 w 2465310"/>
                <a:gd name="connsiteY7" fmla="*/ 1359996 h 1360838"/>
                <a:gd name="connsiteX8" fmla="*/ 2457413 w 2465310"/>
                <a:gd name="connsiteY8" fmla="*/ 1313876 h 1360838"/>
                <a:gd name="connsiteX9" fmla="*/ 2249813 w 2465310"/>
                <a:gd name="connsiteY9" fmla="*/ 666217 h 1360838"/>
                <a:gd name="connsiteX10" fmla="*/ 1791809 w 2465310"/>
                <a:gd name="connsiteY10" fmla="*/ 156752 h 1360838"/>
                <a:gd name="connsiteX0" fmla="*/ 1791809 w 2465310"/>
                <a:gd name="connsiteY0" fmla="*/ 156785 h 1360871"/>
                <a:gd name="connsiteX1" fmla="*/ 1289068 w 2465310"/>
                <a:gd name="connsiteY1" fmla="*/ 795 h 1360871"/>
                <a:gd name="connsiteX2" fmla="*/ 540506 w 2465310"/>
                <a:gd name="connsiteY2" fmla="*/ 119107 h 1360871"/>
                <a:gd name="connsiteX3" fmla="*/ 116325 w 2465310"/>
                <a:gd name="connsiteY3" fmla="*/ 567570 h 1360871"/>
                <a:gd name="connsiteX4" fmla="*/ 0 w 2465310"/>
                <a:gd name="connsiteY4" fmla="*/ 867345 h 1360871"/>
                <a:gd name="connsiteX5" fmla="*/ 558518 w 2465310"/>
                <a:gd name="connsiteY5" fmla="*/ 1001433 h 1360871"/>
                <a:gd name="connsiteX6" fmla="*/ 1845135 w 2465310"/>
                <a:gd name="connsiteY6" fmla="*/ 1250368 h 1360871"/>
                <a:gd name="connsiteX7" fmla="*/ 2397797 w 2465310"/>
                <a:gd name="connsiteY7" fmla="*/ 1360029 h 1360871"/>
                <a:gd name="connsiteX8" fmla="*/ 2457413 w 2465310"/>
                <a:gd name="connsiteY8" fmla="*/ 1313909 h 1360871"/>
                <a:gd name="connsiteX9" fmla="*/ 2249813 w 2465310"/>
                <a:gd name="connsiteY9" fmla="*/ 666250 h 1360871"/>
                <a:gd name="connsiteX10" fmla="*/ 1791809 w 2465310"/>
                <a:gd name="connsiteY10" fmla="*/ 156785 h 1360871"/>
                <a:gd name="connsiteX0" fmla="*/ 1791809 w 2465310"/>
                <a:gd name="connsiteY0" fmla="*/ 156226 h 1360312"/>
                <a:gd name="connsiteX1" fmla="*/ 1289068 w 2465310"/>
                <a:gd name="connsiteY1" fmla="*/ 236 h 1360312"/>
                <a:gd name="connsiteX2" fmla="*/ 573834 w 2465310"/>
                <a:gd name="connsiteY2" fmla="*/ 133319 h 1360312"/>
                <a:gd name="connsiteX3" fmla="*/ 116325 w 2465310"/>
                <a:gd name="connsiteY3" fmla="*/ 567011 h 1360312"/>
                <a:gd name="connsiteX4" fmla="*/ 0 w 2465310"/>
                <a:gd name="connsiteY4" fmla="*/ 866786 h 1360312"/>
                <a:gd name="connsiteX5" fmla="*/ 558518 w 2465310"/>
                <a:gd name="connsiteY5" fmla="*/ 1000874 h 1360312"/>
                <a:gd name="connsiteX6" fmla="*/ 1845135 w 2465310"/>
                <a:gd name="connsiteY6" fmla="*/ 1249809 h 1360312"/>
                <a:gd name="connsiteX7" fmla="*/ 2397797 w 2465310"/>
                <a:gd name="connsiteY7" fmla="*/ 1359470 h 1360312"/>
                <a:gd name="connsiteX8" fmla="*/ 2457413 w 2465310"/>
                <a:gd name="connsiteY8" fmla="*/ 1313350 h 1360312"/>
                <a:gd name="connsiteX9" fmla="*/ 2249813 w 2465310"/>
                <a:gd name="connsiteY9" fmla="*/ 665691 h 1360312"/>
                <a:gd name="connsiteX10" fmla="*/ 1791809 w 2465310"/>
                <a:gd name="connsiteY10" fmla="*/ 156226 h 1360312"/>
                <a:gd name="connsiteX0" fmla="*/ 1791809 w 2465310"/>
                <a:gd name="connsiteY0" fmla="*/ 156208 h 1360294"/>
                <a:gd name="connsiteX1" fmla="*/ 1289068 w 2465310"/>
                <a:gd name="connsiteY1" fmla="*/ 218 h 1360294"/>
                <a:gd name="connsiteX2" fmla="*/ 573834 w 2465310"/>
                <a:gd name="connsiteY2" fmla="*/ 133301 h 1360294"/>
                <a:gd name="connsiteX3" fmla="*/ 160346 w 2465310"/>
                <a:gd name="connsiteY3" fmla="*/ 543149 h 1360294"/>
                <a:gd name="connsiteX4" fmla="*/ 0 w 2465310"/>
                <a:gd name="connsiteY4" fmla="*/ 866768 h 1360294"/>
                <a:gd name="connsiteX5" fmla="*/ 558518 w 2465310"/>
                <a:gd name="connsiteY5" fmla="*/ 1000856 h 1360294"/>
                <a:gd name="connsiteX6" fmla="*/ 1845135 w 2465310"/>
                <a:gd name="connsiteY6" fmla="*/ 1249791 h 1360294"/>
                <a:gd name="connsiteX7" fmla="*/ 2397797 w 2465310"/>
                <a:gd name="connsiteY7" fmla="*/ 1359452 h 1360294"/>
                <a:gd name="connsiteX8" fmla="*/ 2457413 w 2465310"/>
                <a:gd name="connsiteY8" fmla="*/ 1313332 h 1360294"/>
                <a:gd name="connsiteX9" fmla="*/ 2249813 w 2465310"/>
                <a:gd name="connsiteY9" fmla="*/ 665673 h 1360294"/>
                <a:gd name="connsiteX10" fmla="*/ 1791809 w 2465310"/>
                <a:gd name="connsiteY10" fmla="*/ 156208 h 136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65310" h="1360294">
                  <a:moveTo>
                    <a:pt x="1791809" y="156208"/>
                  </a:moveTo>
                  <a:cubicBezTo>
                    <a:pt x="1722919" y="107395"/>
                    <a:pt x="1492064" y="4036"/>
                    <a:pt x="1289068" y="218"/>
                  </a:cubicBezTo>
                  <a:cubicBezTo>
                    <a:pt x="1086072" y="-3600"/>
                    <a:pt x="761954" y="42812"/>
                    <a:pt x="573834" y="133301"/>
                  </a:cubicBezTo>
                  <a:cubicBezTo>
                    <a:pt x="385714" y="223790"/>
                    <a:pt x="245588" y="369978"/>
                    <a:pt x="160346" y="543149"/>
                  </a:cubicBezTo>
                  <a:cubicBezTo>
                    <a:pt x="127821" y="610238"/>
                    <a:pt x="16277" y="812828"/>
                    <a:pt x="0" y="866768"/>
                  </a:cubicBezTo>
                  <a:cubicBezTo>
                    <a:pt x="180638" y="909597"/>
                    <a:pt x="348042" y="958339"/>
                    <a:pt x="558518" y="1000856"/>
                  </a:cubicBezTo>
                  <a:lnTo>
                    <a:pt x="1845135" y="1249791"/>
                  </a:lnTo>
                  <a:cubicBezTo>
                    <a:pt x="1845135" y="1249791"/>
                    <a:pt x="2320113" y="1356846"/>
                    <a:pt x="2397797" y="1359452"/>
                  </a:cubicBezTo>
                  <a:cubicBezTo>
                    <a:pt x="2475483" y="1362058"/>
                    <a:pt x="2471098" y="1361522"/>
                    <a:pt x="2457413" y="1313332"/>
                  </a:cubicBezTo>
                  <a:cubicBezTo>
                    <a:pt x="2443727" y="1265143"/>
                    <a:pt x="2403624" y="882946"/>
                    <a:pt x="2249813" y="665673"/>
                  </a:cubicBezTo>
                  <a:cubicBezTo>
                    <a:pt x="2134455" y="502718"/>
                    <a:pt x="1998480" y="302649"/>
                    <a:pt x="1791809" y="156208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064D682-174B-ACB9-0712-28B3F6848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463277" flipH="1">
              <a:off x="-1370270" y="6441918"/>
              <a:ext cx="1738975" cy="1026349"/>
            </a:xfrm>
            <a:custGeom>
              <a:avLst/>
              <a:gdLst>
                <a:gd name="connsiteX0" fmla="*/ 1876703 w 2592689"/>
                <a:gd name="connsiteY0" fmla="*/ 149189 h 1389243"/>
                <a:gd name="connsiteX1" fmla="*/ 1661921 w 2592689"/>
                <a:gd name="connsiteY1" fmla="*/ 38638 h 1389243"/>
                <a:gd name="connsiteX2" fmla="*/ 604383 w 2592689"/>
                <a:gd name="connsiteY2" fmla="*/ 145530 h 1389243"/>
                <a:gd name="connsiteX3" fmla="*/ 48832 w 2592689"/>
                <a:gd name="connsiteY3" fmla="*/ 716782 h 1389243"/>
                <a:gd name="connsiteX4" fmla="*/ 43869 w 2592689"/>
                <a:gd name="connsiteY4" fmla="*/ 724262 h 1389243"/>
                <a:gd name="connsiteX5" fmla="*/ 0 w 2592689"/>
                <a:gd name="connsiteY5" fmla="*/ 878602 h 1389243"/>
                <a:gd name="connsiteX6" fmla="*/ 14804 w 2592689"/>
                <a:gd name="connsiteY6" fmla="*/ 887592 h 1389243"/>
                <a:gd name="connsiteX7" fmla="*/ 631429 w 2592689"/>
                <a:gd name="connsiteY7" fmla="*/ 1006152 h 1389243"/>
                <a:gd name="connsiteX8" fmla="*/ 1972514 w 2592689"/>
                <a:gd name="connsiteY8" fmla="*/ 1278740 h 1389243"/>
                <a:gd name="connsiteX9" fmla="*/ 2525176 w 2592689"/>
                <a:gd name="connsiteY9" fmla="*/ 1388401 h 1389243"/>
                <a:gd name="connsiteX10" fmla="*/ 2584792 w 2592689"/>
                <a:gd name="connsiteY10" fmla="*/ 1342281 h 1389243"/>
                <a:gd name="connsiteX11" fmla="*/ 2377192 w 2592689"/>
                <a:gd name="connsiteY11" fmla="*/ 694622 h 1389243"/>
                <a:gd name="connsiteX12" fmla="*/ 1876703 w 2592689"/>
                <a:gd name="connsiteY12" fmla="*/ 149189 h 1389243"/>
                <a:gd name="connsiteX0" fmla="*/ 1876703 w 2592689"/>
                <a:gd name="connsiteY0" fmla="*/ 149189 h 1389243"/>
                <a:gd name="connsiteX1" fmla="*/ 1661921 w 2592689"/>
                <a:gd name="connsiteY1" fmla="*/ 38638 h 1389243"/>
                <a:gd name="connsiteX2" fmla="*/ 604383 w 2592689"/>
                <a:gd name="connsiteY2" fmla="*/ 145530 h 1389243"/>
                <a:gd name="connsiteX3" fmla="*/ 48832 w 2592689"/>
                <a:gd name="connsiteY3" fmla="*/ 716782 h 1389243"/>
                <a:gd name="connsiteX4" fmla="*/ 0 w 2592689"/>
                <a:gd name="connsiteY4" fmla="*/ 878602 h 1389243"/>
                <a:gd name="connsiteX5" fmla="*/ 14804 w 2592689"/>
                <a:gd name="connsiteY5" fmla="*/ 887592 h 1389243"/>
                <a:gd name="connsiteX6" fmla="*/ 631429 w 2592689"/>
                <a:gd name="connsiteY6" fmla="*/ 1006152 h 1389243"/>
                <a:gd name="connsiteX7" fmla="*/ 1972514 w 2592689"/>
                <a:gd name="connsiteY7" fmla="*/ 1278740 h 1389243"/>
                <a:gd name="connsiteX8" fmla="*/ 2525176 w 2592689"/>
                <a:gd name="connsiteY8" fmla="*/ 1388401 h 1389243"/>
                <a:gd name="connsiteX9" fmla="*/ 2584792 w 2592689"/>
                <a:gd name="connsiteY9" fmla="*/ 1342281 h 1389243"/>
                <a:gd name="connsiteX10" fmla="*/ 2377192 w 2592689"/>
                <a:gd name="connsiteY10" fmla="*/ 694622 h 1389243"/>
                <a:gd name="connsiteX11" fmla="*/ 1876703 w 2592689"/>
                <a:gd name="connsiteY11" fmla="*/ 149189 h 1389243"/>
                <a:gd name="connsiteX0" fmla="*/ 1876703 w 2592689"/>
                <a:gd name="connsiteY0" fmla="*/ 149189 h 1389243"/>
                <a:gd name="connsiteX1" fmla="*/ 1661921 w 2592689"/>
                <a:gd name="connsiteY1" fmla="*/ 38638 h 1389243"/>
                <a:gd name="connsiteX2" fmla="*/ 604383 w 2592689"/>
                <a:gd name="connsiteY2" fmla="*/ 145530 h 1389243"/>
                <a:gd name="connsiteX3" fmla="*/ 48832 w 2592689"/>
                <a:gd name="connsiteY3" fmla="*/ 716782 h 1389243"/>
                <a:gd name="connsiteX4" fmla="*/ 0 w 2592689"/>
                <a:gd name="connsiteY4" fmla="*/ 878602 h 1389243"/>
                <a:gd name="connsiteX5" fmla="*/ 631429 w 2592689"/>
                <a:gd name="connsiteY5" fmla="*/ 1006152 h 1389243"/>
                <a:gd name="connsiteX6" fmla="*/ 1972514 w 2592689"/>
                <a:gd name="connsiteY6" fmla="*/ 1278740 h 1389243"/>
                <a:gd name="connsiteX7" fmla="*/ 2525176 w 2592689"/>
                <a:gd name="connsiteY7" fmla="*/ 1388401 h 1389243"/>
                <a:gd name="connsiteX8" fmla="*/ 2584792 w 2592689"/>
                <a:gd name="connsiteY8" fmla="*/ 1342281 h 1389243"/>
                <a:gd name="connsiteX9" fmla="*/ 2377192 w 2592689"/>
                <a:gd name="connsiteY9" fmla="*/ 694622 h 1389243"/>
                <a:gd name="connsiteX10" fmla="*/ 1876703 w 2592689"/>
                <a:gd name="connsiteY10" fmla="*/ 149189 h 1389243"/>
                <a:gd name="connsiteX0" fmla="*/ 1876703 w 2592689"/>
                <a:gd name="connsiteY0" fmla="*/ 149189 h 1389243"/>
                <a:gd name="connsiteX1" fmla="*/ 1661921 w 2592689"/>
                <a:gd name="connsiteY1" fmla="*/ 38638 h 1389243"/>
                <a:gd name="connsiteX2" fmla="*/ 604383 w 2592689"/>
                <a:gd name="connsiteY2" fmla="*/ 145530 h 1389243"/>
                <a:gd name="connsiteX3" fmla="*/ 48832 w 2592689"/>
                <a:gd name="connsiteY3" fmla="*/ 716782 h 1389243"/>
                <a:gd name="connsiteX4" fmla="*/ 0 w 2592689"/>
                <a:gd name="connsiteY4" fmla="*/ 878602 h 1389243"/>
                <a:gd name="connsiteX5" fmla="*/ 631429 w 2592689"/>
                <a:gd name="connsiteY5" fmla="*/ 1006152 h 1389243"/>
                <a:gd name="connsiteX6" fmla="*/ 1972514 w 2592689"/>
                <a:gd name="connsiteY6" fmla="*/ 1278740 h 1389243"/>
                <a:gd name="connsiteX7" fmla="*/ 2525176 w 2592689"/>
                <a:gd name="connsiteY7" fmla="*/ 1388401 h 1389243"/>
                <a:gd name="connsiteX8" fmla="*/ 2584792 w 2592689"/>
                <a:gd name="connsiteY8" fmla="*/ 1342281 h 1389243"/>
                <a:gd name="connsiteX9" fmla="*/ 2377192 w 2592689"/>
                <a:gd name="connsiteY9" fmla="*/ 694622 h 1389243"/>
                <a:gd name="connsiteX10" fmla="*/ 1876703 w 2592689"/>
                <a:gd name="connsiteY10" fmla="*/ 149189 h 1389243"/>
                <a:gd name="connsiteX0" fmla="*/ 1876703 w 2592689"/>
                <a:gd name="connsiteY0" fmla="*/ 149189 h 1389243"/>
                <a:gd name="connsiteX1" fmla="*/ 1661921 w 2592689"/>
                <a:gd name="connsiteY1" fmla="*/ 38638 h 1389243"/>
                <a:gd name="connsiteX2" fmla="*/ 604383 w 2592689"/>
                <a:gd name="connsiteY2" fmla="*/ 145530 h 1389243"/>
                <a:gd name="connsiteX3" fmla="*/ 48832 w 2592689"/>
                <a:gd name="connsiteY3" fmla="*/ 716782 h 1389243"/>
                <a:gd name="connsiteX4" fmla="*/ 0 w 2592689"/>
                <a:gd name="connsiteY4" fmla="*/ 878602 h 1389243"/>
                <a:gd name="connsiteX5" fmla="*/ 631429 w 2592689"/>
                <a:gd name="connsiteY5" fmla="*/ 1006152 h 1389243"/>
                <a:gd name="connsiteX6" fmla="*/ 1972514 w 2592689"/>
                <a:gd name="connsiteY6" fmla="*/ 1278740 h 1389243"/>
                <a:gd name="connsiteX7" fmla="*/ 2525176 w 2592689"/>
                <a:gd name="connsiteY7" fmla="*/ 1388401 h 1389243"/>
                <a:gd name="connsiteX8" fmla="*/ 2584792 w 2592689"/>
                <a:gd name="connsiteY8" fmla="*/ 1342281 h 1389243"/>
                <a:gd name="connsiteX9" fmla="*/ 2377192 w 2592689"/>
                <a:gd name="connsiteY9" fmla="*/ 694622 h 1389243"/>
                <a:gd name="connsiteX10" fmla="*/ 1876703 w 2592689"/>
                <a:gd name="connsiteY10" fmla="*/ 149189 h 1389243"/>
                <a:gd name="connsiteX0" fmla="*/ 1876703 w 2592689"/>
                <a:gd name="connsiteY0" fmla="*/ 147236 h 1387290"/>
                <a:gd name="connsiteX1" fmla="*/ 1661921 w 2592689"/>
                <a:gd name="connsiteY1" fmla="*/ 36685 h 1387290"/>
                <a:gd name="connsiteX2" fmla="*/ 604383 w 2592689"/>
                <a:gd name="connsiteY2" fmla="*/ 143577 h 1387290"/>
                <a:gd name="connsiteX3" fmla="*/ 91283 w 2592689"/>
                <a:gd name="connsiteY3" fmla="*/ 648926 h 1387290"/>
                <a:gd name="connsiteX4" fmla="*/ 0 w 2592689"/>
                <a:gd name="connsiteY4" fmla="*/ 876649 h 1387290"/>
                <a:gd name="connsiteX5" fmla="*/ 631429 w 2592689"/>
                <a:gd name="connsiteY5" fmla="*/ 1004199 h 1387290"/>
                <a:gd name="connsiteX6" fmla="*/ 1972514 w 2592689"/>
                <a:gd name="connsiteY6" fmla="*/ 1276787 h 1387290"/>
                <a:gd name="connsiteX7" fmla="*/ 2525176 w 2592689"/>
                <a:gd name="connsiteY7" fmla="*/ 1386448 h 1387290"/>
                <a:gd name="connsiteX8" fmla="*/ 2584792 w 2592689"/>
                <a:gd name="connsiteY8" fmla="*/ 1340328 h 1387290"/>
                <a:gd name="connsiteX9" fmla="*/ 2377192 w 2592689"/>
                <a:gd name="connsiteY9" fmla="*/ 692669 h 1387290"/>
                <a:gd name="connsiteX10" fmla="*/ 1876703 w 2592689"/>
                <a:gd name="connsiteY10" fmla="*/ 147236 h 1387290"/>
                <a:gd name="connsiteX0" fmla="*/ 1876703 w 2592689"/>
                <a:gd name="connsiteY0" fmla="*/ 147236 h 1387290"/>
                <a:gd name="connsiteX1" fmla="*/ 1661921 w 2592689"/>
                <a:gd name="connsiteY1" fmla="*/ 36685 h 1387290"/>
                <a:gd name="connsiteX2" fmla="*/ 604383 w 2592689"/>
                <a:gd name="connsiteY2" fmla="*/ 143577 h 1387290"/>
                <a:gd name="connsiteX3" fmla="*/ 91283 w 2592689"/>
                <a:gd name="connsiteY3" fmla="*/ 648926 h 1387290"/>
                <a:gd name="connsiteX4" fmla="*/ 0 w 2592689"/>
                <a:gd name="connsiteY4" fmla="*/ 876649 h 1387290"/>
                <a:gd name="connsiteX5" fmla="*/ 631429 w 2592689"/>
                <a:gd name="connsiteY5" fmla="*/ 1004199 h 1387290"/>
                <a:gd name="connsiteX6" fmla="*/ 1972514 w 2592689"/>
                <a:gd name="connsiteY6" fmla="*/ 1276787 h 1387290"/>
                <a:gd name="connsiteX7" fmla="*/ 2525176 w 2592689"/>
                <a:gd name="connsiteY7" fmla="*/ 1386448 h 1387290"/>
                <a:gd name="connsiteX8" fmla="*/ 2584792 w 2592689"/>
                <a:gd name="connsiteY8" fmla="*/ 1340328 h 1387290"/>
                <a:gd name="connsiteX9" fmla="*/ 2377192 w 2592689"/>
                <a:gd name="connsiteY9" fmla="*/ 692669 h 1387290"/>
                <a:gd name="connsiteX10" fmla="*/ 1876703 w 2592689"/>
                <a:gd name="connsiteY10" fmla="*/ 147236 h 1387290"/>
                <a:gd name="connsiteX0" fmla="*/ 1876703 w 2592689"/>
                <a:gd name="connsiteY0" fmla="*/ 147236 h 1387290"/>
                <a:gd name="connsiteX1" fmla="*/ 1661921 w 2592689"/>
                <a:gd name="connsiteY1" fmla="*/ 36685 h 1387290"/>
                <a:gd name="connsiteX2" fmla="*/ 604383 w 2592689"/>
                <a:gd name="connsiteY2" fmla="*/ 143577 h 1387290"/>
                <a:gd name="connsiteX3" fmla="*/ 91283 w 2592689"/>
                <a:gd name="connsiteY3" fmla="*/ 648926 h 1387290"/>
                <a:gd name="connsiteX4" fmla="*/ 0 w 2592689"/>
                <a:gd name="connsiteY4" fmla="*/ 876649 h 1387290"/>
                <a:gd name="connsiteX5" fmla="*/ 685897 w 2592689"/>
                <a:gd name="connsiteY5" fmla="*/ 1027852 h 1387290"/>
                <a:gd name="connsiteX6" fmla="*/ 1972514 w 2592689"/>
                <a:gd name="connsiteY6" fmla="*/ 1276787 h 1387290"/>
                <a:gd name="connsiteX7" fmla="*/ 2525176 w 2592689"/>
                <a:gd name="connsiteY7" fmla="*/ 1386448 h 1387290"/>
                <a:gd name="connsiteX8" fmla="*/ 2584792 w 2592689"/>
                <a:gd name="connsiteY8" fmla="*/ 1340328 h 1387290"/>
                <a:gd name="connsiteX9" fmla="*/ 2377192 w 2592689"/>
                <a:gd name="connsiteY9" fmla="*/ 692669 h 1387290"/>
                <a:gd name="connsiteX10" fmla="*/ 1876703 w 2592689"/>
                <a:gd name="connsiteY10" fmla="*/ 147236 h 1387290"/>
                <a:gd name="connsiteX0" fmla="*/ 1792913 w 2508899"/>
                <a:gd name="connsiteY0" fmla="*/ 147236 h 1387290"/>
                <a:gd name="connsiteX1" fmla="*/ 1578131 w 2508899"/>
                <a:gd name="connsiteY1" fmla="*/ 36685 h 1387290"/>
                <a:gd name="connsiteX2" fmla="*/ 520593 w 2508899"/>
                <a:gd name="connsiteY2" fmla="*/ 143577 h 1387290"/>
                <a:gd name="connsiteX3" fmla="*/ 7493 w 2508899"/>
                <a:gd name="connsiteY3" fmla="*/ 648926 h 1387290"/>
                <a:gd name="connsiteX4" fmla="*/ 43589 w 2508899"/>
                <a:gd name="connsiteY4" fmla="*/ 893764 h 1387290"/>
                <a:gd name="connsiteX5" fmla="*/ 602107 w 2508899"/>
                <a:gd name="connsiteY5" fmla="*/ 1027852 h 1387290"/>
                <a:gd name="connsiteX6" fmla="*/ 1888724 w 2508899"/>
                <a:gd name="connsiteY6" fmla="*/ 1276787 h 1387290"/>
                <a:gd name="connsiteX7" fmla="*/ 2441386 w 2508899"/>
                <a:gd name="connsiteY7" fmla="*/ 1386448 h 1387290"/>
                <a:gd name="connsiteX8" fmla="*/ 2501002 w 2508899"/>
                <a:gd name="connsiteY8" fmla="*/ 1340328 h 1387290"/>
                <a:gd name="connsiteX9" fmla="*/ 2293402 w 2508899"/>
                <a:gd name="connsiteY9" fmla="*/ 692669 h 1387290"/>
                <a:gd name="connsiteX10" fmla="*/ 1792913 w 2508899"/>
                <a:gd name="connsiteY10" fmla="*/ 147236 h 1387290"/>
                <a:gd name="connsiteX0" fmla="*/ 1749324 w 2465310"/>
                <a:gd name="connsiteY0" fmla="*/ 145431 h 1385485"/>
                <a:gd name="connsiteX1" fmla="*/ 1534542 w 2465310"/>
                <a:gd name="connsiteY1" fmla="*/ 34880 h 1385485"/>
                <a:gd name="connsiteX2" fmla="*/ 477004 w 2465310"/>
                <a:gd name="connsiteY2" fmla="*/ 141772 h 1385485"/>
                <a:gd name="connsiteX3" fmla="*/ 100552 w 2465310"/>
                <a:gd name="connsiteY3" fmla="*/ 581580 h 1385485"/>
                <a:gd name="connsiteX4" fmla="*/ 0 w 2465310"/>
                <a:gd name="connsiteY4" fmla="*/ 891959 h 1385485"/>
                <a:gd name="connsiteX5" fmla="*/ 558518 w 2465310"/>
                <a:gd name="connsiteY5" fmla="*/ 1026047 h 1385485"/>
                <a:gd name="connsiteX6" fmla="*/ 1845135 w 2465310"/>
                <a:gd name="connsiteY6" fmla="*/ 1274982 h 1385485"/>
                <a:gd name="connsiteX7" fmla="*/ 2397797 w 2465310"/>
                <a:gd name="connsiteY7" fmla="*/ 1384643 h 1385485"/>
                <a:gd name="connsiteX8" fmla="*/ 2457413 w 2465310"/>
                <a:gd name="connsiteY8" fmla="*/ 1338523 h 1385485"/>
                <a:gd name="connsiteX9" fmla="*/ 2249813 w 2465310"/>
                <a:gd name="connsiteY9" fmla="*/ 690864 h 1385485"/>
                <a:gd name="connsiteX10" fmla="*/ 1749324 w 2465310"/>
                <a:gd name="connsiteY10" fmla="*/ 145431 h 1385485"/>
                <a:gd name="connsiteX0" fmla="*/ 1749324 w 2465310"/>
                <a:gd name="connsiteY0" fmla="*/ 110555 h 1350609"/>
                <a:gd name="connsiteX1" fmla="*/ 1534542 w 2465310"/>
                <a:gd name="connsiteY1" fmla="*/ 4 h 1350609"/>
                <a:gd name="connsiteX2" fmla="*/ 540506 w 2465310"/>
                <a:gd name="connsiteY2" fmla="*/ 108845 h 1350609"/>
                <a:gd name="connsiteX3" fmla="*/ 100552 w 2465310"/>
                <a:gd name="connsiteY3" fmla="*/ 546704 h 1350609"/>
                <a:gd name="connsiteX4" fmla="*/ 0 w 2465310"/>
                <a:gd name="connsiteY4" fmla="*/ 857083 h 1350609"/>
                <a:gd name="connsiteX5" fmla="*/ 558518 w 2465310"/>
                <a:gd name="connsiteY5" fmla="*/ 991171 h 1350609"/>
                <a:gd name="connsiteX6" fmla="*/ 1845135 w 2465310"/>
                <a:gd name="connsiteY6" fmla="*/ 1240106 h 1350609"/>
                <a:gd name="connsiteX7" fmla="*/ 2397797 w 2465310"/>
                <a:gd name="connsiteY7" fmla="*/ 1349767 h 1350609"/>
                <a:gd name="connsiteX8" fmla="*/ 2457413 w 2465310"/>
                <a:gd name="connsiteY8" fmla="*/ 1303647 h 1350609"/>
                <a:gd name="connsiteX9" fmla="*/ 2249813 w 2465310"/>
                <a:gd name="connsiteY9" fmla="*/ 655988 h 1350609"/>
                <a:gd name="connsiteX10" fmla="*/ 1749324 w 2465310"/>
                <a:gd name="connsiteY10" fmla="*/ 110555 h 1350609"/>
                <a:gd name="connsiteX0" fmla="*/ 1791809 w 2465310"/>
                <a:gd name="connsiteY0" fmla="*/ 147458 h 1351544"/>
                <a:gd name="connsiteX1" fmla="*/ 1534542 w 2465310"/>
                <a:gd name="connsiteY1" fmla="*/ 939 h 1351544"/>
                <a:gd name="connsiteX2" fmla="*/ 540506 w 2465310"/>
                <a:gd name="connsiteY2" fmla="*/ 109780 h 1351544"/>
                <a:gd name="connsiteX3" fmla="*/ 100552 w 2465310"/>
                <a:gd name="connsiteY3" fmla="*/ 547639 h 1351544"/>
                <a:gd name="connsiteX4" fmla="*/ 0 w 2465310"/>
                <a:gd name="connsiteY4" fmla="*/ 858018 h 1351544"/>
                <a:gd name="connsiteX5" fmla="*/ 558518 w 2465310"/>
                <a:gd name="connsiteY5" fmla="*/ 992106 h 1351544"/>
                <a:gd name="connsiteX6" fmla="*/ 1845135 w 2465310"/>
                <a:gd name="connsiteY6" fmla="*/ 1241041 h 1351544"/>
                <a:gd name="connsiteX7" fmla="*/ 2397797 w 2465310"/>
                <a:gd name="connsiteY7" fmla="*/ 1350702 h 1351544"/>
                <a:gd name="connsiteX8" fmla="*/ 2457413 w 2465310"/>
                <a:gd name="connsiteY8" fmla="*/ 1304582 h 1351544"/>
                <a:gd name="connsiteX9" fmla="*/ 2249813 w 2465310"/>
                <a:gd name="connsiteY9" fmla="*/ 656923 h 1351544"/>
                <a:gd name="connsiteX10" fmla="*/ 1791809 w 2465310"/>
                <a:gd name="connsiteY10" fmla="*/ 147458 h 1351544"/>
                <a:gd name="connsiteX0" fmla="*/ 1791809 w 2465310"/>
                <a:gd name="connsiteY0" fmla="*/ 156752 h 1360838"/>
                <a:gd name="connsiteX1" fmla="*/ 1289068 w 2465310"/>
                <a:gd name="connsiteY1" fmla="*/ 762 h 1360838"/>
                <a:gd name="connsiteX2" fmla="*/ 540506 w 2465310"/>
                <a:gd name="connsiteY2" fmla="*/ 119074 h 1360838"/>
                <a:gd name="connsiteX3" fmla="*/ 100552 w 2465310"/>
                <a:gd name="connsiteY3" fmla="*/ 556933 h 1360838"/>
                <a:gd name="connsiteX4" fmla="*/ 0 w 2465310"/>
                <a:gd name="connsiteY4" fmla="*/ 867312 h 1360838"/>
                <a:gd name="connsiteX5" fmla="*/ 558518 w 2465310"/>
                <a:gd name="connsiteY5" fmla="*/ 1001400 h 1360838"/>
                <a:gd name="connsiteX6" fmla="*/ 1845135 w 2465310"/>
                <a:gd name="connsiteY6" fmla="*/ 1250335 h 1360838"/>
                <a:gd name="connsiteX7" fmla="*/ 2397797 w 2465310"/>
                <a:gd name="connsiteY7" fmla="*/ 1359996 h 1360838"/>
                <a:gd name="connsiteX8" fmla="*/ 2457413 w 2465310"/>
                <a:gd name="connsiteY8" fmla="*/ 1313876 h 1360838"/>
                <a:gd name="connsiteX9" fmla="*/ 2249813 w 2465310"/>
                <a:gd name="connsiteY9" fmla="*/ 666217 h 1360838"/>
                <a:gd name="connsiteX10" fmla="*/ 1791809 w 2465310"/>
                <a:gd name="connsiteY10" fmla="*/ 156752 h 1360838"/>
                <a:gd name="connsiteX0" fmla="*/ 1791809 w 2465310"/>
                <a:gd name="connsiteY0" fmla="*/ 156785 h 1360871"/>
                <a:gd name="connsiteX1" fmla="*/ 1289068 w 2465310"/>
                <a:gd name="connsiteY1" fmla="*/ 795 h 1360871"/>
                <a:gd name="connsiteX2" fmla="*/ 540506 w 2465310"/>
                <a:gd name="connsiteY2" fmla="*/ 119107 h 1360871"/>
                <a:gd name="connsiteX3" fmla="*/ 116325 w 2465310"/>
                <a:gd name="connsiteY3" fmla="*/ 567570 h 1360871"/>
                <a:gd name="connsiteX4" fmla="*/ 0 w 2465310"/>
                <a:gd name="connsiteY4" fmla="*/ 867345 h 1360871"/>
                <a:gd name="connsiteX5" fmla="*/ 558518 w 2465310"/>
                <a:gd name="connsiteY5" fmla="*/ 1001433 h 1360871"/>
                <a:gd name="connsiteX6" fmla="*/ 1845135 w 2465310"/>
                <a:gd name="connsiteY6" fmla="*/ 1250368 h 1360871"/>
                <a:gd name="connsiteX7" fmla="*/ 2397797 w 2465310"/>
                <a:gd name="connsiteY7" fmla="*/ 1360029 h 1360871"/>
                <a:gd name="connsiteX8" fmla="*/ 2457413 w 2465310"/>
                <a:gd name="connsiteY8" fmla="*/ 1313909 h 1360871"/>
                <a:gd name="connsiteX9" fmla="*/ 2249813 w 2465310"/>
                <a:gd name="connsiteY9" fmla="*/ 666250 h 1360871"/>
                <a:gd name="connsiteX10" fmla="*/ 1791809 w 2465310"/>
                <a:gd name="connsiteY10" fmla="*/ 156785 h 1360871"/>
                <a:gd name="connsiteX0" fmla="*/ 1791809 w 2465310"/>
                <a:gd name="connsiteY0" fmla="*/ 156226 h 1360312"/>
                <a:gd name="connsiteX1" fmla="*/ 1289068 w 2465310"/>
                <a:gd name="connsiteY1" fmla="*/ 236 h 1360312"/>
                <a:gd name="connsiteX2" fmla="*/ 573834 w 2465310"/>
                <a:gd name="connsiteY2" fmla="*/ 133319 h 1360312"/>
                <a:gd name="connsiteX3" fmla="*/ 116325 w 2465310"/>
                <a:gd name="connsiteY3" fmla="*/ 567011 h 1360312"/>
                <a:gd name="connsiteX4" fmla="*/ 0 w 2465310"/>
                <a:gd name="connsiteY4" fmla="*/ 866786 h 1360312"/>
                <a:gd name="connsiteX5" fmla="*/ 558518 w 2465310"/>
                <a:gd name="connsiteY5" fmla="*/ 1000874 h 1360312"/>
                <a:gd name="connsiteX6" fmla="*/ 1845135 w 2465310"/>
                <a:gd name="connsiteY6" fmla="*/ 1249809 h 1360312"/>
                <a:gd name="connsiteX7" fmla="*/ 2397797 w 2465310"/>
                <a:gd name="connsiteY7" fmla="*/ 1359470 h 1360312"/>
                <a:gd name="connsiteX8" fmla="*/ 2457413 w 2465310"/>
                <a:gd name="connsiteY8" fmla="*/ 1313350 h 1360312"/>
                <a:gd name="connsiteX9" fmla="*/ 2249813 w 2465310"/>
                <a:gd name="connsiteY9" fmla="*/ 665691 h 1360312"/>
                <a:gd name="connsiteX10" fmla="*/ 1791809 w 2465310"/>
                <a:gd name="connsiteY10" fmla="*/ 156226 h 1360312"/>
                <a:gd name="connsiteX0" fmla="*/ 1791809 w 2465310"/>
                <a:gd name="connsiteY0" fmla="*/ 156208 h 1360294"/>
                <a:gd name="connsiteX1" fmla="*/ 1289068 w 2465310"/>
                <a:gd name="connsiteY1" fmla="*/ 218 h 1360294"/>
                <a:gd name="connsiteX2" fmla="*/ 573834 w 2465310"/>
                <a:gd name="connsiteY2" fmla="*/ 133301 h 1360294"/>
                <a:gd name="connsiteX3" fmla="*/ 160346 w 2465310"/>
                <a:gd name="connsiteY3" fmla="*/ 543149 h 1360294"/>
                <a:gd name="connsiteX4" fmla="*/ 0 w 2465310"/>
                <a:gd name="connsiteY4" fmla="*/ 866768 h 1360294"/>
                <a:gd name="connsiteX5" fmla="*/ 558518 w 2465310"/>
                <a:gd name="connsiteY5" fmla="*/ 1000856 h 1360294"/>
                <a:gd name="connsiteX6" fmla="*/ 1845135 w 2465310"/>
                <a:gd name="connsiteY6" fmla="*/ 1249791 h 1360294"/>
                <a:gd name="connsiteX7" fmla="*/ 2397797 w 2465310"/>
                <a:gd name="connsiteY7" fmla="*/ 1359452 h 1360294"/>
                <a:gd name="connsiteX8" fmla="*/ 2457413 w 2465310"/>
                <a:gd name="connsiteY8" fmla="*/ 1313332 h 1360294"/>
                <a:gd name="connsiteX9" fmla="*/ 2249813 w 2465310"/>
                <a:gd name="connsiteY9" fmla="*/ 665673 h 1360294"/>
                <a:gd name="connsiteX10" fmla="*/ 1791809 w 2465310"/>
                <a:gd name="connsiteY10" fmla="*/ 156208 h 136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65310" h="1360294">
                  <a:moveTo>
                    <a:pt x="1791809" y="156208"/>
                  </a:moveTo>
                  <a:cubicBezTo>
                    <a:pt x="1722919" y="107395"/>
                    <a:pt x="1492064" y="4036"/>
                    <a:pt x="1289068" y="218"/>
                  </a:cubicBezTo>
                  <a:cubicBezTo>
                    <a:pt x="1086072" y="-3600"/>
                    <a:pt x="761954" y="42812"/>
                    <a:pt x="573834" y="133301"/>
                  </a:cubicBezTo>
                  <a:cubicBezTo>
                    <a:pt x="385714" y="223790"/>
                    <a:pt x="245588" y="369978"/>
                    <a:pt x="160346" y="543149"/>
                  </a:cubicBezTo>
                  <a:cubicBezTo>
                    <a:pt x="127821" y="610238"/>
                    <a:pt x="16277" y="812828"/>
                    <a:pt x="0" y="866768"/>
                  </a:cubicBezTo>
                  <a:cubicBezTo>
                    <a:pt x="180638" y="909597"/>
                    <a:pt x="348042" y="958339"/>
                    <a:pt x="558518" y="1000856"/>
                  </a:cubicBezTo>
                  <a:lnTo>
                    <a:pt x="1845135" y="1249791"/>
                  </a:lnTo>
                  <a:cubicBezTo>
                    <a:pt x="1845135" y="1249791"/>
                    <a:pt x="2320113" y="1356846"/>
                    <a:pt x="2397797" y="1359452"/>
                  </a:cubicBezTo>
                  <a:cubicBezTo>
                    <a:pt x="2475483" y="1362058"/>
                    <a:pt x="2471098" y="1361522"/>
                    <a:pt x="2457413" y="1313332"/>
                  </a:cubicBezTo>
                  <a:cubicBezTo>
                    <a:pt x="2443727" y="1265143"/>
                    <a:pt x="2403624" y="882946"/>
                    <a:pt x="2249813" y="665673"/>
                  </a:cubicBezTo>
                  <a:cubicBezTo>
                    <a:pt x="2134455" y="502718"/>
                    <a:pt x="1998480" y="302649"/>
                    <a:pt x="1791809" y="1562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7BD31F-6B75-62AF-9304-B3631F6D1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531367">
            <a:off x="129350" y="6095991"/>
            <a:ext cx="1256600" cy="468481"/>
          </a:xfrm>
          <a:custGeom>
            <a:avLst/>
            <a:gdLst>
              <a:gd name="connsiteX0" fmla="*/ 1465376 w 1501951"/>
              <a:gd name="connsiteY0" fmla="*/ 554936 h 559952"/>
              <a:gd name="connsiteX1" fmla="*/ 1459398 w 1501951"/>
              <a:gd name="connsiteY1" fmla="*/ 559767 h 559952"/>
              <a:gd name="connsiteX2" fmla="*/ 458521 w 1501951"/>
              <a:gd name="connsiteY2" fmla="*/ 418940 h 559952"/>
              <a:gd name="connsiteX3" fmla="*/ 126757 w 1501951"/>
              <a:gd name="connsiteY3" fmla="*/ 366655 h 559952"/>
              <a:gd name="connsiteX4" fmla="*/ 0 w 1501951"/>
              <a:gd name="connsiteY4" fmla="*/ 345700 h 559952"/>
              <a:gd name="connsiteX5" fmla="*/ 182349 w 1501951"/>
              <a:gd name="connsiteY5" fmla="*/ 0 h 559952"/>
              <a:gd name="connsiteX6" fmla="*/ 262288 w 1501951"/>
              <a:gd name="connsiteY6" fmla="*/ 21892 h 559952"/>
              <a:gd name="connsiteX7" fmla="*/ 1501951 w 1501951"/>
              <a:gd name="connsiteY7" fmla="*/ 364068 h 559952"/>
              <a:gd name="connsiteX8" fmla="*/ 1465376 w 1501951"/>
              <a:gd name="connsiteY8" fmla="*/ 554936 h 55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951" h="559952">
                <a:moveTo>
                  <a:pt x="1465376" y="554936"/>
                </a:moveTo>
                <a:cubicBezTo>
                  <a:pt x="1463292" y="558769"/>
                  <a:pt x="1461282" y="560563"/>
                  <a:pt x="1459398" y="559767"/>
                </a:cubicBezTo>
                <a:cubicBezTo>
                  <a:pt x="1423843" y="561697"/>
                  <a:pt x="669391" y="490938"/>
                  <a:pt x="458521" y="418940"/>
                </a:cubicBezTo>
                <a:cubicBezTo>
                  <a:pt x="337947" y="397538"/>
                  <a:pt x="225743" y="381770"/>
                  <a:pt x="126757" y="366655"/>
                </a:cubicBezTo>
                <a:lnTo>
                  <a:pt x="0" y="345700"/>
                </a:lnTo>
                <a:lnTo>
                  <a:pt x="182349" y="0"/>
                </a:lnTo>
                <a:lnTo>
                  <a:pt x="262288" y="21892"/>
                </a:lnTo>
                <a:cubicBezTo>
                  <a:pt x="719448" y="146305"/>
                  <a:pt x="1462210" y="338017"/>
                  <a:pt x="1501951" y="364068"/>
                </a:cubicBezTo>
                <a:cubicBezTo>
                  <a:pt x="1498158" y="401367"/>
                  <a:pt x="1479965" y="528106"/>
                  <a:pt x="1465376" y="55493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5A1F56BC-2E03-A2A0-C744-A2CFC689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230" y="3595118"/>
            <a:ext cx="3437832" cy="117556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D041F5-E4F7-BFB3-D9B4-EB44EAB85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96243"/>
            <a:ext cx="5029200" cy="35734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Angsana New"/>
                <a:ea typeface="+mn-lt"/>
                <a:cs typeface="+mn-lt"/>
              </a:rPr>
              <a:t>Overall, this project taught us to use online programs such as Trello and Figma. The team had difficulties at first, but we got together and figured everything out. </a:t>
            </a:r>
            <a:endParaRPr lang="en-US" dirty="0">
              <a:solidFill>
                <a:schemeClr val="tx2"/>
              </a:solidFill>
              <a:latin typeface="Angsana New"/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F3F243-A26E-4023-4CAF-AE374BF62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909430" flipH="1">
            <a:off x="1246195" y="6223195"/>
            <a:ext cx="327348" cy="29882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618490 w 4786397"/>
              <a:gd name="connsiteY0" fmla="*/ 334011 h 4492102"/>
              <a:gd name="connsiteX1" fmla="*/ 3990493 w 4786397"/>
              <a:gd name="connsiteY1" fmla="*/ 118959 h 4492102"/>
              <a:gd name="connsiteX2" fmla="*/ 4762261 w 4786397"/>
              <a:gd name="connsiteY2" fmla="*/ 1434061 h 4492102"/>
              <a:gd name="connsiteX3" fmla="*/ 4477383 w 4786397"/>
              <a:gd name="connsiteY3" fmla="*/ 3337242 h 4492102"/>
              <a:gd name="connsiteX4" fmla="*/ 3446218 w 4786397"/>
              <a:gd name="connsiteY4" fmla="*/ 4373010 h 4492102"/>
              <a:gd name="connsiteX5" fmla="*/ 1100888 w 4786397"/>
              <a:gd name="connsiteY5" fmla="*/ 4185391 h 4492102"/>
              <a:gd name="connsiteX6" fmla="*/ 59712 w 4786397"/>
              <a:gd name="connsiteY6" fmla="*/ 2523820 h 4492102"/>
              <a:gd name="connsiteX7" fmla="*/ 618490 w 4786397"/>
              <a:gd name="connsiteY7" fmla="*/ 334011 h 4492102"/>
              <a:gd name="connsiteX0" fmla="*/ 618490 w 4880845"/>
              <a:gd name="connsiteY0" fmla="*/ 334011 h 4207111"/>
              <a:gd name="connsiteX1" fmla="*/ 3990493 w 4880845"/>
              <a:gd name="connsiteY1" fmla="*/ 118959 h 4207111"/>
              <a:gd name="connsiteX2" fmla="*/ 4762261 w 4880845"/>
              <a:gd name="connsiteY2" fmla="*/ 1434061 h 4207111"/>
              <a:gd name="connsiteX3" fmla="*/ 4477383 w 4880845"/>
              <a:gd name="connsiteY3" fmla="*/ 3337242 h 4207111"/>
              <a:gd name="connsiteX4" fmla="*/ 1100888 w 4880845"/>
              <a:gd name="connsiteY4" fmla="*/ 4185391 h 4207111"/>
              <a:gd name="connsiteX5" fmla="*/ 59712 w 4880845"/>
              <a:gd name="connsiteY5" fmla="*/ 2523820 h 4207111"/>
              <a:gd name="connsiteX6" fmla="*/ 618490 w 4880845"/>
              <a:gd name="connsiteY6" fmla="*/ 334011 h 4207111"/>
              <a:gd name="connsiteX0" fmla="*/ 618490 w 4708128"/>
              <a:gd name="connsiteY0" fmla="*/ 334011 h 4207111"/>
              <a:gd name="connsiteX1" fmla="*/ 3990493 w 4708128"/>
              <a:gd name="connsiteY1" fmla="*/ 118959 h 4207111"/>
              <a:gd name="connsiteX2" fmla="*/ 4477383 w 4708128"/>
              <a:gd name="connsiteY2" fmla="*/ 3337242 h 4207111"/>
              <a:gd name="connsiteX3" fmla="*/ 1100888 w 4708128"/>
              <a:gd name="connsiteY3" fmla="*/ 4185391 h 4207111"/>
              <a:gd name="connsiteX4" fmla="*/ 59712 w 4708128"/>
              <a:gd name="connsiteY4" fmla="*/ 2523820 h 4207111"/>
              <a:gd name="connsiteX5" fmla="*/ 618490 w 4708128"/>
              <a:gd name="connsiteY5" fmla="*/ 334011 h 4207111"/>
              <a:gd name="connsiteX0" fmla="*/ 618490 w 4659985"/>
              <a:gd name="connsiteY0" fmla="*/ 334011 h 4457960"/>
              <a:gd name="connsiteX1" fmla="*/ 3990493 w 4659985"/>
              <a:gd name="connsiteY1" fmla="*/ 118959 h 4457960"/>
              <a:gd name="connsiteX2" fmla="*/ 4477383 w 4659985"/>
              <a:gd name="connsiteY2" fmla="*/ 3337242 h 4457960"/>
              <a:gd name="connsiteX3" fmla="*/ 1750735 w 4659985"/>
              <a:gd name="connsiteY3" fmla="*/ 4436235 h 4457960"/>
              <a:gd name="connsiteX4" fmla="*/ 59712 w 4659985"/>
              <a:gd name="connsiteY4" fmla="*/ 2523820 h 4457960"/>
              <a:gd name="connsiteX5" fmla="*/ 618490 w 4659985"/>
              <a:gd name="connsiteY5" fmla="*/ 334011 h 4457960"/>
              <a:gd name="connsiteX0" fmla="*/ 577306 w 4618801"/>
              <a:gd name="connsiteY0" fmla="*/ 304401 h 4428350"/>
              <a:gd name="connsiteX1" fmla="*/ 3949309 w 4618801"/>
              <a:gd name="connsiteY1" fmla="*/ 89349 h 4428350"/>
              <a:gd name="connsiteX2" fmla="*/ 4436199 w 4618801"/>
              <a:gd name="connsiteY2" fmla="*/ 3307632 h 4428350"/>
              <a:gd name="connsiteX3" fmla="*/ 1709551 w 4618801"/>
              <a:gd name="connsiteY3" fmla="*/ 4406625 h 4428350"/>
              <a:gd name="connsiteX4" fmla="*/ 18528 w 4618801"/>
              <a:gd name="connsiteY4" fmla="*/ 2494210 h 4428350"/>
              <a:gd name="connsiteX5" fmla="*/ 577306 w 4618801"/>
              <a:gd name="connsiteY5" fmla="*/ 304401 h 442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8801" h="4428350">
                <a:moveTo>
                  <a:pt x="577306" y="304401"/>
                </a:moveTo>
                <a:cubicBezTo>
                  <a:pt x="692934" y="18127"/>
                  <a:pt x="3258681" y="-93993"/>
                  <a:pt x="3949309" y="89349"/>
                </a:cubicBezTo>
                <a:cubicBezTo>
                  <a:pt x="4592458" y="589887"/>
                  <a:pt x="4809492" y="2588086"/>
                  <a:pt x="4436199" y="3307632"/>
                </a:cubicBezTo>
                <a:cubicBezTo>
                  <a:pt x="4062906" y="4027178"/>
                  <a:pt x="2445829" y="4542195"/>
                  <a:pt x="1709551" y="4406625"/>
                </a:cubicBezTo>
                <a:cubicBezTo>
                  <a:pt x="1145133" y="4098427"/>
                  <a:pt x="130365" y="3123445"/>
                  <a:pt x="18528" y="2494210"/>
                </a:cubicBezTo>
                <a:cubicBezTo>
                  <a:pt x="-109257" y="1817128"/>
                  <a:pt x="461678" y="590675"/>
                  <a:pt x="577306" y="30440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84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Szélesvásznú</PresentationFormat>
  <Paragraphs>13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Angsana New</vt:lpstr>
      <vt:lpstr>Arial</vt:lpstr>
      <vt:lpstr>Avenir Next LT Pro</vt:lpstr>
      <vt:lpstr>Calibri</vt:lpstr>
      <vt:lpstr>Calibri Light</vt:lpstr>
      <vt:lpstr>Office-téma</vt:lpstr>
      <vt:lpstr>Lucky cafe HTML project</vt:lpstr>
      <vt:lpstr>Wireframe</vt:lpstr>
      <vt:lpstr>Design ideas</vt:lpstr>
      <vt:lpstr>Folder system</vt:lpstr>
      <vt:lpstr>Coding</vt:lpstr>
      <vt:lpstr>Repository</vt:lpstr>
      <vt:lpstr>Validation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horti.hunor.22k@egressy.info</dc:creator>
  <cp:lastModifiedBy>Dömötör Bendegúz</cp:lastModifiedBy>
  <cp:revision>151</cp:revision>
  <dcterms:created xsi:type="dcterms:W3CDTF">2023-11-28T09:54:41Z</dcterms:created>
  <dcterms:modified xsi:type="dcterms:W3CDTF">2023-12-12T10:21:33Z</dcterms:modified>
</cp:coreProperties>
</file>