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0DC344-AF6D-E90E-DDFA-E9A22931A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CE45CF-A301-2CB6-2CA1-C40E737BB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4774B7-0A2B-A7BA-F19E-4A9ECB67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8375F7-1A2C-9127-FB96-5D3CE392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382118-81B4-45C0-1E90-FFB40817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59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A2DC10-624F-B704-ADD1-F5784E0F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D332759-DB45-66BD-975C-8095C79F7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7F2981-9723-381F-2FF5-98EFB953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7DC41DC-0085-8C9D-0702-7B055D74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11921-94EA-D566-1BB0-384AEF4F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88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635753F-6981-3864-AA99-73D427C20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1AB71D7-E081-3E7F-3A9C-56B7EA994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5893DF-8971-FF4B-E543-423BC9E4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875C7CC-80B6-9A4F-9A97-762CF35C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5FA08C-94F7-8673-A6F7-ED5928F7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8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7786A8-6385-6C2C-65BE-4E1B96D8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D49313-0C88-A52A-091B-820A27333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72F7CA-870E-4064-F3EE-C19A7365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5A8D94-CB09-E6DD-6676-CB2A05D4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9240F9-F971-4CC5-7FA6-B25BB28B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029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2C29C6-5757-0BFD-2BF8-FF2BAA82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F364937-221F-90D2-C153-D7C281C42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89179F-2B93-B280-9B54-3DCA08D2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14BE05-A201-E90F-ACCF-041FDFAE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57D24D-83C7-221A-9DF3-3CDA57B6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341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2DA070-72E4-BD7D-52ED-6BA158FD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2CBC57-10DD-2C6B-CF5F-792A4D30A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269A79D-FBB0-3E69-6EE8-B4216507B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19B7C20-641A-AB76-DE11-A8A07BF2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F1A4071-A542-E8A8-9CE0-9B09F53C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583C605-BC13-EFCC-12B3-149A16C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953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6CB19C-E0A4-7F45-AF35-D589B6FC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1C7C81-08B1-7B09-D6DE-17C12C4AC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AA5A3D2-2907-DA87-0403-D8F02DF2B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C022803-6312-38F4-E899-91476A698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E03F736-36EA-5262-A91E-48058ED03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B5D21D7-00A1-EB9D-D2BE-A55549A1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0AE4650-B489-E935-AD6E-C9F3CE52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640367A-A507-F3AC-E19B-29E5F93D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15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DA47DB-6FE3-3F9A-7100-5C74C96F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AAFCC27-64EF-9055-FD86-8BF92B58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597800B-3965-0790-CDB8-D6EECD93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33A60BA-76C5-431B-603F-D3D0C2A5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605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E11B604-540F-2EE3-0A1F-CC0081DD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AA90532-B3E0-83E1-B464-4DA414BA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915A388-BE0E-2AAA-D71A-00FB17DA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72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CD165-4D58-368D-E008-B0B0613C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937F25-D38C-4192-8AA1-A16E72B39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92D6427-8A13-2931-2F34-BE83E26AE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355898-72AC-49D1-7AE0-261CB00C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2516CC-BEB5-239C-A2FE-FBBE2CD5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ADE4704-6DA5-A9EE-995E-4AA82B4E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2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87D397-DAE2-AD1A-6A78-EB93A7A9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56079B5-847C-B63F-4123-DFCABBF9F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8FED247-7154-6528-6455-7DB583667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469D8F3-EBE8-5C56-FFA4-7C5D6CDA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BDC0D12-EF22-0AE9-95BD-88803040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2C3FABE-7F13-7FAE-5EB1-CB6E213C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951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B8795AA-DE09-4B5C-FC0F-3EB9B536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E9E2606-7947-BBA7-C3C7-54F11593A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8732D6-3232-FD14-2C97-2C51B8A39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87546-C6A7-4148-8F4C-3C91ADC8FA28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290BA7-B572-6CAC-F07C-81D79CA90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6B968E-DA4A-ED50-DF7C-79DDA5B1B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07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A3D421-7F17-752A-262A-9C9231408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Listák</a:t>
            </a:r>
          </a:p>
        </p:txBody>
      </p:sp>
      <p:pic>
        <p:nvPicPr>
          <p:cNvPr id="12" name="Kép 11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4BE8BFC4-9D1D-44E7-5097-502C94F92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80" y="1884959"/>
            <a:ext cx="10462866" cy="41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6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E4993DB-649B-124D-48DF-17CDCCA7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 összes elemének törlése</a:t>
            </a:r>
          </a:p>
        </p:txBody>
      </p:sp>
      <p:pic>
        <p:nvPicPr>
          <p:cNvPr id="4" name="Kép 3" descr="A képen Betűtípus, Grafika, szöveg, képernyőkép látható&#10;&#10;Automatikusan generált leírás">
            <a:extLst>
              <a:ext uri="{FF2B5EF4-FFF2-40B4-BE49-F238E27FC236}">
                <a16:creationId xmlns:a16="http://schemas.microsoft.com/office/drawing/2014/main" id="{105D2870-9561-284F-CF32-0D3A41263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12" y="245763"/>
            <a:ext cx="11585643" cy="3791216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7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EFBDF-E785-B295-2DF4-97329037A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75" r="-1" b="50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0D5695-43FB-F3E5-6822-44F9D950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Köszönöm a figyelmet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7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440C303-0F7F-CA7A-8DB7-2945CB886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Listák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generikusak</a:t>
            </a:r>
            <a:r>
              <a:rPr lang="hu-HU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(A </a:t>
            </a:r>
            <a:r>
              <a:rPr lang="hu-HU" sz="3200" dirty="0">
                <a:solidFill>
                  <a:schemeClr val="bg1"/>
                </a:solidFill>
              </a:rPr>
              <a:t>L</a:t>
            </a:r>
            <a:r>
              <a:rPr lang="hu-HU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ist&lt;T&gt; osztályt használják)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Kép 3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E1D2A330-2CCB-8E83-CA74-8099A789B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04945"/>
            <a:ext cx="10905066" cy="433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9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E0E264-53F8-3B1F-CD8E-B0774E9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Műveletek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listákkal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07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4D3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53A1404F-3CD5-BCBD-AC2C-06B4BB1CA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7" y="200025"/>
            <a:ext cx="7081736" cy="3370026"/>
          </a:xfrm>
          <a:prstGeom prst="rect">
            <a:avLst/>
          </a:prstGeom>
        </p:spPr>
      </p:pic>
      <p:pic>
        <p:nvPicPr>
          <p:cNvPr id="4" name="Kép 3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71529A17-7AED-EA19-58A6-F6262201B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7" y="3683000"/>
            <a:ext cx="7081736" cy="305826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6F4DEF3-7D81-5737-DAC0-FE378C1A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Elemek hozzáadása</a:t>
            </a:r>
          </a:p>
        </p:txBody>
      </p:sp>
    </p:spTree>
    <p:extLst>
      <p:ext uri="{BB962C8B-B14F-4D97-AF65-F5344CB8AC3E}">
        <p14:creationId xmlns:p14="http://schemas.microsoft.com/office/powerpoint/2010/main" val="48100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B7B28042-74B5-9A52-00EC-5DB58F37C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13" y="492125"/>
            <a:ext cx="6167438" cy="281463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DF80938-4CBE-D3FF-EB83-90381E2DC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13" y="3378200"/>
            <a:ext cx="6167438" cy="299402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C0A1310-7DB2-E592-50CF-1A8CFC99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hu-HU" sz="4800" dirty="0">
                <a:solidFill>
                  <a:srgbClr val="FFFFFF"/>
                </a:solidFill>
              </a:rPr>
              <a:t>A program kimenetele </a:t>
            </a:r>
          </a:p>
        </p:txBody>
      </p:sp>
    </p:spTree>
    <p:extLst>
      <p:ext uri="{BB962C8B-B14F-4D97-AF65-F5344CB8AC3E}">
        <p14:creationId xmlns:p14="http://schemas.microsoft.com/office/powerpoint/2010/main" val="8371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F741C66-EEE5-329E-8356-0B14F736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Elemek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megszámolása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Betűtípus, szöveg, képernyőkép, Grafika látható&#10;&#10;Automatikusan generált leírás">
            <a:extLst>
              <a:ext uri="{FF2B5EF4-FFF2-40B4-BE49-F238E27FC236}">
                <a16:creationId xmlns:a16="http://schemas.microsoft.com/office/drawing/2014/main" id="{4B8B6A07-BF22-2CFB-1E80-AFDE30D83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988790"/>
            <a:ext cx="11548872" cy="28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0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86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D4FCF46-FE14-5E45-1A8E-92AE60F1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 kimenetele</a:t>
            </a:r>
          </a:p>
        </p:txBody>
      </p:sp>
      <p:pic>
        <p:nvPicPr>
          <p:cNvPr id="8" name="Kép 7" descr="A képen képernyőkép, szöveg, zöld, Téglalap látható&#10;&#10;Automatikusan generált leírás">
            <a:extLst>
              <a:ext uri="{FF2B5EF4-FFF2-40B4-BE49-F238E27FC236}">
                <a16:creationId xmlns:a16="http://schemas.microsoft.com/office/drawing/2014/main" id="{51B0E192-9E2E-8120-DFCD-E6EB8024C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777" y="336510"/>
            <a:ext cx="6209063" cy="618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4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C3C752F-584E-3C08-E565-2EC02527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Elemek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eltávolítása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listából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Kép 3" descr="A képen szöveg, Betűtípus, képernyőkép, Grafika látható&#10;&#10;Automatikusan generált leírás">
            <a:extLst>
              <a:ext uri="{FF2B5EF4-FFF2-40B4-BE49-F238E27FC236}">
                <a16:creationId xmlns:a16="http://schemas.microsoft.com/office/drawing/2014/main" id="{4A6BB36B-7B04-7E4B-3F1C-BDA7D6035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" y="647741"/>
            <a:ext cx="10627360" cy="2948899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7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Kép 3" descr="A képen szöveg, képernyőkép, Betűtípus, óra látható&#10;&#10;Automatikusan generált leírás">
            <a:extLst>
              <a:ext uri="{FF2B5EF4-FFF2-40B4-BE49-F238E27FC236}">
                <a16:creationId xmlns:a16="http://schemas.microsoft.com/office/drawing/2014/main" id="{3785F1F7-8488-A614-F3AC-8C5471AA3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8" y="102234"/>
            <a:ext cx="8704262" cy="4286885"/>
          </a:xfrm>
          <a:prstGeom prst="rect">
            <a:avLst/>
          </a:prstGeom>
        </p:spPr>
      </p:pic>
      <p:pic>
        <p:nvPicPr>
          <p:cNvPr id="6" name="Kép 5" descr="A képen képernyőkép, szöveg, Betűtípus, Téglalap látható&#10;&#10;Automatikusan generált leírás">
            <a:extLst>
              <a:ext uri="{FF2B5EF4-FFF2-40B4-BE49-F238E27FC236}">
                <a16:creationId xmlns:a16="http://schemas.microsoft.com/office/drawing/2014/main" id="{54EDF254-A1B5-DABC-5F30-735F09332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908" y="112394"/>
            <a:ext cx="2980372" cy="428950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24F9D91-66B5-C141-AC6D-87549D0D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2480"/>
            <a:ext cx="10845800" cy="1698325"/>
          </a:xfrm>
        </p:spPr>
        <p:txBody>
          <a:bodyPr>
            <a:normAutofit/>
          </a:bodyPr>
          <a:lstStyle/>
          <a:p>
            <a:pPr algn="ctr"/>
            <a:r>
              <a:rPr lang="hu-HU" sz="5400" dirty="0"/>
              <a:t>Program kimenetele</a:t>
            </a:r>
          </a:p>
        </p:txBody>
      </p:sp>
    </p:spTree>
    <p:extLst>
      <p:ext uri="{BB962C8B-B14F-4D97-AF65-F5344CB8AC3E}">
        <p14:creationId xmlns:p14="http://schemas.microsoft.com/office/powerpoint/2010/main" val="317616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36</Words>
  <Application>Microsoft Office PowerPoint</Application>
  <PresentationFormat>Szélesvásznú</PresentationFormat>
  <Paragraphs>11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Listák</vt:lpstr>
      <vt:lpstr>Listák generikusak(A List&lt;T&gt; osztályt használják)</vt:lpstr>
      <vt:lpstr>Műveletek listákkal</vt:lpstr>
      <vt:lpstr>Elemek hozzáadása</vt:lpstr>
      <vt:lpstr>A program kimenetele </vt:lpstr>
      <vt:lpstr>Elemek megszámolása</vt:lpstr>
      <vt:lpstr>Program kimenetele</vt:lpstr>
      <vt:lpstr>Elemek eltávolítása a listából</vt:lpstr>
      <vt:lpstr>Program kimenetele</vt:lpstr>
      <vt:lpstr>Lista összes elemének törlése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Listák</dc:title>
  <dc:creator>Levente Vicsápi</dc:creator>
  <cp:lastModifiedBy>Levente Vicsápi</cp:lastModifiedBy>
  <cp:revision>5</cp:revision>
  <dcterms:created xsi:type="dcterms:W3CDTF">2023-11-04T07:51:42Z</dcterms:created>
  <dcterms:modified xsi:type="dcterms:W3CDTF">2023-11-05T08:20:19Z</dcterms:modified>
</cp:coreProperties>
</file>