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7" r:id="rId6"/>
    <p:sldId id="260" r:id="rId7"/>
    <p:sldId id="268" r:id="rId8"/>
    <p:sldId id="261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34064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94540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0702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0869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898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7412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4059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8004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9816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670604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5425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AE4331-1DF7-4F8D-B1B8-8397098C6B62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E2438FA-C6EB-4BD7-A269-BF8C9F87485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108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átellenes sarkain levágva 3">
            <a:extLst>
              <a:ext uri="{FF2B5EF4-FFF2-40B4-BE49-F238E27FC236}">
                <a16:creationId xmlns:a16="http://schemas.microsoft.com/office/drawing/2014/main" id="{51C30D71-95B6-7D0F-4285-7E064F1A63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snip2Diag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Keret 7">
            <a:extLst>
              <a:ext uri="{FF2B5EF4-FFF2-40B4-BE49-F238E27FC236}">
                <a16:creationId xmlns:a16="http://schemas.microsoft.com/office/drawing/2014/main" id="{93B0728D-6DAA-0A8F-0839-3FEDD5C1BCE2}"/>
              </a:ext>
            </a:extLst>
          </p:cNvPr>
          <p:cNvSpPr/>
          <p:nvPr/>
        </p:nvSpPr>
        <p:spPr>
          <a:xfrm>
            <a:off x="1958009" y="1609069"/>
            <a:ext cx="8279295" cy="2415553"/>
          </a:xfrm>
          <a:prstGeom prst="fram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249D18-3753-F2F0-2F81-D234E2BA6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i="1" dirty="0">
                <a:latin typeface="Bahnschrift Condensed" panose="020B0502040204020203" pitchFamily="34" charset="0"/>
              </a:rPr>
              <a:t>Best </a:t>
            </a:r>
            <a:r>
              <a:rPr lang="hu-HU" b="0" i="1" dirty="0" err="1">
                <a:latin typeface="Bahnschrift Condensed" panose="020B0502040204020203" pitchFamily="34" charset="0"/>
              </a:rPr>
              <a:t>graphic</a:t>
            </a:r>
            <a:r>
              <a:rPr lang="hu-HU" b="0" i="1" dirty="0">
                <a:latin typeface="Bahnschrift Condensed" panose="020B0502040204020203" pitchFamily="34" charset="0"/>
              </a:rPr>
              <a:t> design </a:t>
            </a:r>
            <a:r>
              <a:rPr lang="hu-HU" b="0" i="1" dirty="0" err="1">
                <a:latin typeface="Bahnschrift Condensed" panose="020B0502040204020203" pitchFamily="34" charset="0"/>
              </a:rPr>
              <a:t>programs</a:t>
            </a:r>
            <a:endParaRPr lang="hu-HU" i="1" dirty="0">
              <a:latin typeface="Bahnschrift Condensed" panose="020B0502040204020203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A56C72-B88F-95D6-8DBF-65800DB10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742" y="4482359"/>
            <a:ext cx="9144000" cy="1655762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135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69A7FD-08C3-D071-11B1-6C0DF318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408" y="1022074"/>
            <a:ext cx="9601200" cy="3581400"/>
          </a:xfrm>
        </p:spPr>
        <p:txBody>
          <a:bodyPr/>
          <a:lstStyle/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marL="0" indent="0" algn="ctr">
              <a:buNone/>
            </a:pPr>
            <a:r>
              <a:rPr lang="hu-HU" sz="6000" dirty="0" err="1">
                <a:latin typeface="Bahnschrift Condensed" panose="020B0502040204020203" pitchFamily="34" charset="0"/>
              </a:rPr>
              <a:t>Thank</a:t>
            </a:r>
            <a:r>
              <a:rPr lang="hu-HU" sz="6000" dirty="0">
                <a:latin typeface="Bahnschrift Condensed" panose="020B0502040204020203" pitchFamily="34" charset="0"/>
              </a:rPr>
              <a:t> </a:t>
            </a:r>
            <a:r>
              <a:rPr lang="hu-HU" sz="6000" dirty="0" err="1">
                <a:latin typeface="Bahnschrift Condensed" panose="020B0502040204020203" pitchFamily="34" charset="0"/>
              </a:rPr>
              <a:t>you</a:t>
            </a:r>
            <a:r>
              <a:rPr lang="hu-HU" sz="6000" dirty="0">
                <a:latin typeface="Bahnschrift Condensed" panose="020B0502040204020203" pitchFamily="34" charset="0"/>
              </a:rPr>
              <a:t> </a:t>
            </a:r>
            <a:r>
              <a:rPr lang="hu-HU" sz="6000" dirty="0" err="1">
                <a:latin typeface="Bahnschrift Condensed" panose="020B0502040204020203" pitchFamily="34" charset="0"/>
              </a:rPr>
              <a:t>for</a:t>
            </a:r>
            <a:r>
              <a:rPr lang="hu-HU" sz="6000" dirty="0">
                <a:latin typeface="Bahnschrift Condensed" panose="020B0502040204020203" pitchFamily="34" charset="0"/>
              </a:rPr>
              <a:t> </a:t>
            </a:r>
            <a:r>
              <a:rPr lang="hu-HU" sz="6000" dirty="0" err="1">
                <a:latin typeface="Bahnschrift Condensed" panose="020B0502040204020203" pitchFamily="34" charset="0"/>
              </a:rPr>
              <a:t>your</a:t>
            </a:r>
            <a:r>
              <a:rPr lang="hu-HU" sz="6000" dirty="0">
                <a:latin typeface="Bahnschrift Condensed" panose="020B0502040204020203" pitchFamily="34" charset="0"/>
              </a:rPr>
              <a:t> </a:t>
            </a:r>
            <a:r>
              <a:rPr lang="hu-HU" sz="6000" dirty="0" err="1">
                <a:latin typeface="Bahnschrift Condensed" panose="020B0502040204020203" pitchFamily="34" charset="0"/>
              </a:rPr>
              <a:t>attention</a:t>
            </a:r>
            <a:r>
              <a:rPr lang="hu-HU" sz="6000" dirty="0">
                <a:latin typeface="Bahnschrift Condensed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60918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243CC-AEDF-0B60-988A-142E8160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Adobe </a:t>
            </a:r>
            <a:r>
              <a:rPr lang="hu-HU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Illustrator</a:t>
            </a:r>
            <a:endParaRPr lang="hu-HU" dirty="0">
              <a:latin typeface="Bahnschrift Condensed" panose="020B0502040204020203" pitchFamily="34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16C0476-08B9-0DF8-F222-A050F1C7E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29" y="2449935"/>
            <a:ext cx="2294240" cy="2236366"/>
          </a:xfr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091D3CC9-5E17-6111-4626-45B7D48856D3}"/>
              </a:ext>
            </a:extLst>
          </p:cNvPr>
          <p:cNvSpPr txBox="1"/>
          <p:nvPr/>
        </p:nvSpPr>
        <p:spPr>
          <a:xfrm>
            <a:off x="5903843" y="1428750"/>
            <a:ext cx="38762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Category: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Vector graphics</a:t>
            </a:r>
            <a:endParaRPr lang="hu-HU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Features: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Templates, blank document presets, workspaces for touch-enabled devices, sync with InDesign</a:t>
            </a:r>
            <a:endParaRPr lang="hu-HU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What it’s best for: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Designing vector graphics that can be scaled larger or smaller without affecting image quality</a:t>
            </a:r>
            <a:endParaRPr lang="hu-HU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Cost: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 $20.99 / month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399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93C5B-F9EE-C2DA-0AF5-B5DF5DF7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293376-8595-1CEF-6257-D5C90274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Adobe </a:t>
            </a:r>
            <a:r>
              <a:rPr lang="hu-HU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Illustrator</a:t>
            </a:r>
            <a:endParaRPr lang="hu-HU" dirty="0">
              <a:latin typeface="Bahnschrift Condensed" panose="020B0502040204020203" pitchFamily="34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15AE871-3FE5-32EE-7A4D-D3FD80E6B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29" y="2449935"/>
            <a:ext cx="2294240" cy="2236366"/>
          </a:xfr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3018C6E-8DB7-4CFD-F719-39AF6435B71B}"/>
              </a:ext>
            </a:extLst>
          </p:cNvPr>
          <p:cNvSpPr txBox="1"/>
          <p:nvPr/>
        </p:nvSpPr>
        <p:spPr>
          <a:xfrm>
            <a:off x="5903843" y="1428750"/>
            <a:ext cx="3876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400" b="1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What</a:t>
            </a:r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is </a:t>
            </a:r>
            <a:r>
              <a:rPr lang="hu-HU" sz="2400" b="1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it</a:t>
            </a:r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most </a:t>
            </a:r>
            <a:r>
              <a:rPr lang="hu-HU" sz="2400" b="1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used</a:t>
            </a:r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</a:t>
            </a:r>
            <a:r>
              <a:rPr lang="hu-HU" sz="2400" b="1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for</a:t>
            </a:r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?</a:t>
            </a:r>
          </a:p>
          <a:p>
            <a:pPr algn="l"/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- </a:t>
            </a:r>
            <a:r>
              <a:rPr lang="hu-HU" sz="2400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Its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</a:t>
            </a:r>
            <a:r>
              <a:rPr lang="hu-HU" sz="2400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used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</a:t>
            </a:r>
            <a:r>
              <a:rPr lang="hu-HU" sz="2400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for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</a:t>
            </a:r>
            <a:r>
              <a:rPr lang="hu-HU" sz="2400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creating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a variety 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</a:t>
            </a:r>
            <a:r>
              <a:rPr lang="en-US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of digital and printed images, 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		</a:t>
            </a:r>
            <a:r>
              <a:rPr lang="en-US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including cartoons, charts, 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diagrams, graphs, logos, 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			</a:t>
            </a:r>
            <a:r>
              <a:rPr lang="en-US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and illustrations.</a:t>
            </a:r>
            <a:endParaRPr lang="en-US" sz="240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9287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1664D-0CE0-E01C-0E2D-CE437EFD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409122" cy="646043"/>
          </a:xfrm>
        </p:spPr>
        <p:txBody>
          <a:bodyPr>
            <a:noAutofit/>
          </a:bodyPr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Adobe </a:t>
            </a:r>
            <a:r>
              <a:rPr lang="hu-HU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InDesign</a:t>
            </a:r>
            <a:b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</a:br>
            <a:endParaRPr lang="hu-HU" dirty="0">
              <a:latin typeface="Bahnschrift Condensed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99AF32-95C3-20A2-DCB9-AD466C63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34" y="2469874"/>
            <a:ext cx="2334962" cy="227606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A9C8616-207A-7DA4-D101-ED528D299F2A}"/>
              </a:ext>
            </a:extLst>
          </p:cNvPr>
          <p:cNvSpPr txBox="1"/>
          <p:nvPr/>
        </p:nvSpPr>
        <p:spPr>
          <a:xfrm>
            <a:off x="5953539" y="1441174"/>
            <a:ext cx="37569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Category: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Desktop publishing</a:t>
            </a:r>
            <a:endParaRPr lang="hu-HU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Features: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Templates, blank document presets, workspaces for touch-enabled devices, sync with Illustrator</a:t>
            </a:r>
            <a:endParaRPr lang="hu-HU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What it's best for: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Creating long-form multi-page documents, such as books, magazines, reports, or brochures</a:t>
            </a:r>
            <a:endParaRPr lang="hu-HU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Cost: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$20.99 / month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62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F50DE-00D0-F726-5C4C-BD27946BF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0AF1A-7790-1D9D-2094-8C94045C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409122" cy="646043"/>
          </a:xfrm>
        </p:spPr>
        <p:txBody>
          <a:bodyPr>
            <a:noAutofit/>
          </a:bodyPr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Adobe </a:t>
            </a:r>
            <a:r>
              <a:rPr lang="hu-HU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InDesign</a:t>
            </a:r>
            <a:b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</a:br>
            <a:endParaRPr lang="hu-HU" dirty="0">
              <a:latin typeface="Bahnschrift Condensed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4987299-D219-5EB3-2C00-0D3475AF1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34" y="2469874"/>
            <a:ext cx="2334962" cy="227606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829331C-CE21-4442-CA1E-7E9BAAEF3185}"/>
              </a:ext>
            </a:extLst>
          </p:cNvPr>
          <p:cNvSpPr txBox="1"/>
          <p:nvPr/>
        </p:nvSpPr>
        <p:spPr>
          <a:xfrm>
            <a:off x="5953539" y="1441174"/>
            <a:ext cx="3756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What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is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it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used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for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?</a:t>
            </a:r>
          </a:p>
          <a:p>
            <a:pPr algn="ctr"/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-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Its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used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for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n-US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print and digital 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		</a:t>
            </a:r>
            <a:r>
              <a:rPr lang="en-US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media, such as flyers, posters, 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	</a:t>
            </a:r>
            <a:r>
              <a:rPr lang="en-US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stationary, slideshows, and 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		</a:t>
            </a:r>
            <a:r>
              <a:rPr lang="en-US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more.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223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6DB7C-500E-53A5-9760-931CBAF3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Microsoft Publisher</a:t>
            </a:r>
            <a:endParaRPr lang="hu-HU" dirty="0">
              <a:latin typeface="Bahnschrift Condensed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36AB8C1-3281-FDC8-2603-EF46A9A4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49" y="2420832"/>
            <a:ext cx="2677578" cy="251891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B23E41D-C5E4-BB9A-A7CF-21543FF9076B}"/>
              </a:ext>
            </a:extLst>
          </p:cNvPr>
          <p:cNvSpPr txBox="1"/>
          <p:nvPr/>
        </p:nvSpPr>
        <p:spPr>
          <a:xfrm>
            <a:off x="5956853" y="1428750"/>
            <a:ext cx="386632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Category: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Desktop publishing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hu-HU" sz="2400" b="1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Features: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Pre-designed templates for creating greeting cards, yearbooks, email newsletters,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hu-HU" sz="2400" b="1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What it's best for: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Precise layouts and styling for professional publications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hu-HU" sz="2400" b="1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Cost: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$159.00 one-time fee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9614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4910-D8E3-81BA-BF81-15F291291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729119-C236-BCDA-597E-DDCECB10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Microsoft Publisher</a:t>
            </a:r>
            <a:endParaRPr lang="hu-HU" dirty="0">
              <a:latin typeface="Bahnschrift Condensed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1ADAD2-79CB-E54C-438F-7D98F911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49" y="2420832"/>
            <a:ext cx="2677578" cy="251891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192CEC2-920E-8E82-9335-7CC4E56E0462}"/>
              </a:ext>
            </a:extLst>
          </p:cNvPr>
          <p:cNvSpPr txBox="1"/>
          <p:nvPr/>
        </p:nvSpPr>
        <p:spPr>
          <a:xfrm>
            <a:off x="5956853" y="1428750"/>
            <a:ext cx="386632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Where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is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it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avabile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?</a:t>
            </a:r>
          </a:p>
          <a:p>
            <a:pPr algn="l"/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	-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Its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only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avabile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on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windows</a:t>
            </a:r>
            <a:endParaRPr lang="hu-HU" sz="240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/>
            <a:endParaRPr lang="hu-HU" sz="2400" dirty="0">
              <a:solidFill>
                <a:srgbClr val="1F1F1F"/>
              </a:solidFill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What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is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it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used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for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?</a:t>
            </a:r>
          </a:p>
          <a:p>
            <a:pPr lvl="1"/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-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Its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used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for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n-US" sz="240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creat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ing</a:t>
            </a:r>
            <a:r>
              <a:rPr lang="en-US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visually 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	</a:t>
            </a:r>
            <a:r>
              <a:rPr lang="en-US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rich, professional-looking </a:t>
            </a:r>
            <a:r>
              <a:rPr lang="hu-HU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		</a:t>
            </a:r>
            <a:r>
              <a:rPr lang="en-US" sz="240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publications.</a:t>
            </a:r>
            <a:endParaRPr lang="hu-HU" sz="240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659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741DEA-BB1E-EBA0-5681-2C301742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Foxit PDF Editor</a:t>
            </a:r>
            <a:endParaRPr lang="hu-HU" b="1" dirty="0">
              <a:latin typeface="Bahnschrift Condensed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E5059AF-ED3E-0579-BB91-A2625F51C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5" y="2373797"/>
            <a:ext cx="2584174" cy="258417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BFCBEF4-9405-5AFD-94B8-EFC9F7EB57D6}"/>
              </a:ext>
            </a:extLst>
          </p:cNvPr>
          <p:cNvSpPr txBox="1"/>
          <p:nvPr/>
        </p:nvSpPr>
        <p:spPr>
          <a:xfrm>
            <a:off x="5913783" y="1321904"/>
            <a:ext cx="47310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Category: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File converter, PDF editor, document creation, e-signature, desktop publishing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hu-HU" sz="2400" b="1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Features: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Advanced PDF editing, automated workflows, embedding media capabilities, document protection and security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hu-HU" sz="2400" b="1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What it's best for: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Creating, editing, filling, and e-signing documents from one app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hu-HU" sz="2400" b="1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Cost: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$159.00 one-time fee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1000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ADAD6-97C9-1E37-5FE9-8320C79F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EBF29-31D4-DBA5-DCFC-45454583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Foxit PDF Editor</a:t>
            </a:r>
            <a:endParaRPr lang="hu-HU" b="1" dirty="0">
              <a:latin typeface="Bahnschrift Condensed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6978DFF-F20F-2F3C-718F-02B51DA02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5" y="2373797"/>
            <a:ext cx="2584174" cy="258417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9E6A34B-4C11-83CF-EB4B-3EF05823EC22}"/>
              </a:ext>
            </a:extLst>
          </p:cNvPr>
          <p:cNvSpPr txBox="1"/>
          <p:nvPr/>
        </p:nvSpPr>
        <p:spPr>
          <a:xfrm>
            <a:off x="5903844" y="1428750"/>
            <a:ext cx="47310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400" b="1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Where</a:t>
            </a:r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is </a:t>
            </a:r>
            <a:r>
              <a:rPr lang="hu-HU" sz="2400" b="1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it</a:t>
            </a:r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</a:t>
            </a:r>
            <a:r>
              <a:rPr lang="hu-HU" sz="2400" b="1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avabile</a:t>
            </a:r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?</a:t>
            </a:r>
          </a:p>
          <a:p>
            <a:pPr algn="l"/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-</a:t>
            </a:r>
            <a:r>
              <a:rPr lang="hu-HU" sz="2400" b="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Available</a:t>
            </a:r>
            <a:r>
              <a:rPr lang="hu-HU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b="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on</a:t>
            </a:r>
            <a:r>
              <a:rPr lang="hu-HU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Windows and </a:t>
            </a:r>
            <a:r>
              <a:rPr lang="hu-HU" sz="2400" b="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on</a:t>
            </a:r>
            <a:r>
              <a:rPr lang="hu-HU" sz="2400" b="0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b="0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macOS</a:t>
            </a:r>
            <a:endParaRPr lang="hu-HU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/>
            <a:endParaRPr lang="hu-HU" sz="2400" dirty="0">
              <a:solidFill>
                <a:srgbClr val="1F1F1F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What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is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it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used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hu-HU" sz="2400" b="1" i="0" dirty="0" err="1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for</a:t>
            </a:r>
            <a:r>
              <a:rPr lang="hu-HU" sz="2400" b="1" i="0" dirty="0">
                <a:solidFill>
                  <a:srgbClr val="1F1F1F"/>
                </a:solidFill>
                <a:effectLst/>
                <a:latin typeface="Bahnschrift Condensed" panose="020B0502040204020203" pitchFamily="34" charset="0"/>
              </a:rPr>
              <a:t>?</a:t>
            </a:r>
          </a:p>
          <a:p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-</a:t>
            </a:r>
            <a:r>
              <a:rPr lang="hu-HU" sz="2400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Its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</a:t>
            </a:r>
            <a:r>
              <a:rPr lang="hu-HU" sz="2400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used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</a:t>
            </a:r>
            <a:r>
              <a:rPr lang="hu-HU" sz="2400" dirty="0" err="1">
                <a:solidFill>
                  <a:srgbClr val="1F1F1F"/>
                </a:solidFill>
                <a:latin typeface="Bahnschrift Condensed" panose="020B0502040204020203" pitchFamily="34" charset="0"/>
              </a:rPr>
              <a:t>for</a:t>
            </a:r>
            <a:r>
              <a:rPr lang="hu-HU" sz="2400" b="1" dirty="0">
                <a:solidFill>
                  <a:srgbClr val="1F1F1F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creating, editing sharing, 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collaborating, exporting, 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organization, accessibility, security, </a:t>
            </a:r>
            <a:r>
              <a:rPr lang="hu-HU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2400" dirty="0">
                <a:solidFill>
                  <a:srgbClr val="1F1F1F"/>
                </a:solidFill>
                <a:latin typeface="Bahnschrift Condensed" panose="020B0502040204020203" pitchFamily="34" charset="0"/>
              </a:rPr>
              <a:t>scanning and more.</a:t>
            </a:r>
            <a:endParaRPr lang="hu-HU" sz="240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  <a:p>
            <a:pPr algn="l"/>
            <a:endParaRPr lang="hu-HU" sz="2400" b="0" i="0" dirty="0">
              <a:solidFill>
                <a:srgbClr val="1F1F1F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5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62</TotalTime>
  <Words>374</Words>
  <Application>Microsoft Office PowerPoint</Application>
  <PresentationFormat>Szélesvásznú</PresentationFormat>
  <Paragraphs>56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Bahnschrift Condensed</vt:lpstr>
      <vt:lpstr>Franklin Gothic Book</vt:lpstr>
      <vt:lpstr>Körülvágás</vt:lpstr>
      <vt:lpstr>Best graphic design programs</vt:lpstr>
      <vt:lpstr>Adobe Illustrator</vt:lpstr>
      <vt:lpstr>Adobe Illustrator</vt:lpstr>
      <vt:lpstr>Adobe InDesign </vt:lpstr>
      <vt:lpstr>Adobe InDesign </vt:lpstr>
      <vt:lpstr>Microsoft Publisher</vt:lpstr>
      <vt:lpstr>Microsoft Publisher</vt:lpstr>
      <vt:lpstr>Foxit PDF Editor</vt:lpstr>
      <vt:lpstr>Foxit PDF Editor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graphic design programs</dc:title>
  <dc:creator>Jhon shadow</dc:creator>
  <cp:lastModifiedBy>Jhon shadow</cp:lastModifiedBy>
  <cp:revision>1</cp:revision>
  <dcterms:created xsi:type="dcterms:W3CDTF">2024-02-08T20:29:20Z</dcterms:created>
  <dcterms:modified xsi:type="dcterms:W3CDTF">2024-02-08T21:32:04Z</dcterms:modified>
</cp:coreProperties>
</file>