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C9412"/>
    <a:srgbClr val="00136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F3879-D03C-D48C-0299-5BA844691947}" v="121" dt="2023-11-10T13:21:39.104"/>
    <p1510:client id="{BC40C49D-A902-4179-A10D-EC9879800094}" v="304" dt="2023-11-10T13:10:37.967"/>
    <p1510:client id="{DB5E638A-89DF-AEF1-B0FE-A3E03D649171}" v="678" dt="2023-11-17T11:06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2023. 11. 23.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2023. 11. 23.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2023. 11. 23.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Do</a:t>
            </a:r>
            <a:r>
              <a:rPr lang="hu-HU" dirty="0"/>
              <a:t>–</a:t>
            </a:r>
            <a:r>
              <a:rPr lang="hu-HU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Gábor Dávid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303D0-4B17-4E5F-13F6-DD9F65C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ciklusok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44481-CED2-8F7F-CF9E-1A4AC9F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98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ciklusok programozásban olyan vezérlési szerkezetek, amelyek lehetővé teszik a program számára, hogy ismételten hajtson végre műveleteket egy adott feltétel teljesüléséig vagy egy előre meghatározott számú alkalommal</a:t>
            </a:r>
            <a:endParaRPr lang="hu-HU" sz="2400" dirty="0"/>
          </a:p>
        </p:txBody>
      </p:sp>
      <p:pic>
        <p:nvPicPr>
          <p:cNvPr id="5" name="Kép 4" descr="C# Logo - SVG, PNG Download">
            <a:extLst>
              <a:ext uri="{FF2B5EF4-FFF2-40B4-BE49-F238E27FC236}">
                <a16:creationId xmlns:a16="http://schemas.microsoft.com/office/drawing/2014/main" id="{44D8CFFB-BEE3-CB0D-5102-C433C783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4332273"/>
            <a:ext cx="5305245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Do-While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</a:t>
            </a:r>
            <a:r>
              <a:rPr lang="hu-HU" sz="2400" dirty="0" err="1">
                <a:solidFill>
                  <a:srgbClr val="191B0E"/>
                </a:solidFill>
                <a:ea typeface="+mn-lt"/>
                <a:cs typeface="+mn-lt"/>
              </a:rPr>
              <a:t>do-while</a:t>
            </a: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 ciklus a műveleteket először végrehajtja, majd ellenőrzi a feltételt. Ha a feltétel igaz, akkor újra végrehajtja a műveleteket. Ezt a ciklust garantáltan legalább egyszer végrehajtja.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Szintaktikája:</a:t>
            </a: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633268" y="4393721"/>
            <a:ext cx="42384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 err="1">
                <a:solidFill>
                  <a:srgbClr val="0077AA"/>
                </a:solidFill>
                <a:latin typeface="Consolas"/>
              </a:rPr>
              <a:t>do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}​</a:t>
            </a:r>
            <a:br>
              <a:rPr lang="hu-HU" sz="2800" dirty="0">
                <a:latin typeface="Consolas"/>
              </a:rPr>
            </a:br>
            <a:r>
              <a:rPr lang="hu-HU" sz="28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chemeClr val="bg1"/>
                </a:solidFill>
                <a:latin typeface="Consolas"/>
              </a:rPr>
              <a:t> feltétel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280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1600" y="4332272"/>
            <a:ext cx="5634682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a ciklusmag végén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A </a:t>
            </a:r>
            <a:r>
              <a:rPr lang="hu-HU" sz="2400" dirty="0" err="1">
                <a:solidFill>
                  <a:schemeClr val="tx1"/>
                </a:solidFill>
              </a:rPr>
              <a:t>do-while</a:t>
            </a:r>
            <a:r>
              <a:rPr lang="hu-HU" sz="2400" dirty="0">
                <a:solidFill>
                  <a:schemeClr val="tx1"/>
                </a:solidFill>
              </a:rPr>
              <a:t> ciklus lehetővé teszi, hogy a feltételt a ciklusmag után értékeljük ki. Ez hasznos lehet, ha a ciklusmag végrehajtása után kell ellenőrizni egy feltételt.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532239" y="4505721"/>
            <a:ext cx="56346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 =</a:t>
            </a:r>
            <a:r>
              <a:rPr lang="hu-HU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dirty="0">
                <a:solidFill>
                  <a:srgbClr val="FF5050"/>
                </a:solidFill>
                <a:latin typeface="Consolas"/>
              </a:rPr>
              <a:t>0</a:t>
            </a:r>
          </a:p>
          <a:p>
            <a:r>
              <a:rPr lang="hu-HU" dirty="0" err="1">
                <a:solidFill>
                  <a:srgbClr val="0077AA"/>
                </a:solidFill>
                <a:latin typeface="Consolas"/>
              </a:rPr>
              <a:t>do</a:t>
            </a:r>
            <a:br>
              <a:rPr lang="hu-HU" dirty="0"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dirty="0">
                <a:solidFill>
                  <a:schemeClr val="bg1"/>
                </a:solidFill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dirty="0">
                <a:solidFill>
                  <a:srgbClr val="00B050"/>
                </a:solidFill>
                <a:latin typeface="Consolas"/>
              </a:rPr>
              <a:t>(”Az i értéke:”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+ i);</a:t>
            </a:r>
          </a:p>
          <a:p>
            <a:r>
              <a:rPr lang="hu-HU" dirty="0">
                <a:solidFill>
                  <a:schemeClr val="bg1"/>
                </a:solidFill>
                <a:latin typeface="Consolas"/>
              </a:rPr>
              <a:t>  i++;</a:t>
            </a:r>
            <a:br>
              <a:rPr lang="hu-HU" dirty="0">
                <a:solidFill>
                  <a:schemeClr val="bg1"/>
                </a:solidFill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dirty="0">
                <a:latin typeface="Consolas"/>
              </a:rPr>
              <a:t> 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 i &lt; </a:t>
            </a:r>
            <a:r>
              <a:rPr lang="hu-HU" dirty="0">
                <a:solidFill>
                  <a:srgbClr val="FF5050"/>
                </a:solidFill>
                <a:latin typeface="Consolas"/>
              </a:rPr>
              <a:t>5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);</a:t>
            </a:r>
            <a:endParaRPr lang="hu-HU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3521677"/>
            <a:ext cx="6782735" cy="31828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Potenciális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Ha a ciklusfeltétel mindig igaz, akkor a </a:t>
            </a:r>
            <a:r>
              <a:rPr lang="hu-HU" sz="2400" dirty="0" err="1">
                <a:solidFill>
                  <a:schemeClr val="tx1"/>
                </a:solidFill>
              </a:rPr>
              <a:t>do-while</a:t>
            </a:r>
            <a:r>
              <a:rPr lang="hu-HU" sz="2400" dirty="0">
                <a:solidFill>
                  <a:schemeClr val="tx1"/>
                </a:solidFill>
              </a:rPr>
              <a:t> ciklus végtelenül ismétlődik.</a:t>
            </a:r>
            <a:endParaRPr lang="hu-HU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Ahhoz, hogy elkerüljük a végtelen ciklust, fontos, hogy a ciklusfeltétel idővel </a:t>
            </a:r>
            <a:r>
              <a:rPr lang="hu-HU" sz="2400" dirty="0">
                <a:solidFill>
                  <a:schemeClr val="accent6">
                    <a:lumMod val="50000"/>
                  </a:schemeClr>
                </a:solidFill>
              </a:rPr>
              <a:t>hamis</a:t>
            </a:r>
            <a:r>
              <a:rPr lang="hu-HU" sz="2400" dirty="0">
                <a:solidFill>
                  <a:schemeClr val="tx1"/>
                </a:solidFill>
              </a:rPr>
              <a:t> legyen.</a:t>
            </a:r>
            <a:endParaRPr lang="hu-HU" sz="32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738596" y="3712723"/>
            <a:ext cx="777329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sz="1600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szam;</a:t>
            </a:r>
            <a:endParaRPr lang="hu-HU" sz="1600" dirty="0">
              <a:solidFill>
                <a:srgbClr val="FF5050"/>
              </a:solidFill>
              <a:latin typeface="Consolas"/>
            </a:endParaRPr>
          </a:p>
          <a:p>
            <a:r>
              <a:rPr lang="hu-HU" sz="1600" dirty="0" err="1">
                <a:solidFill>
                  <a:srgbClr val="0077AA"/>
                </a:solidFill>
                <a:latin typeface="Consolas"/>
              </a:rPr>
              <a:t>do</a:t>
            </a:r>
            <a:br>
              <a:rPr lang="hu-HU" sz="1600" dirty="0"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(”Adj meg egy pozitív számot:”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szam = Convert.ToInt32(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Console.ReadLine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());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if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 (szam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{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”A szám pozitív kell legyen!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}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sz="1600" dirty="0">
                <a:latin typeface="Consolas"/>
              </a:rPr>
              <a:t> </a:t>
            </a:r>
            <a:r>
              <a:rPr lang="hu-HU" sz="16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1600" dirty="0"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1600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1600" y="4188427"/>
            <a:ext cx="6782735" cy="21552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Összehasonlítása más ciklusokkal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i="1" dirty="0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hu-HU" i="1" dirty="0"/>
              <a:t> ciklus:</a:t>
            </a:r>
            <a:endParaRPr lang="hu-HU" dirty="0"/>
          </a:p>
          <a:p>
            <a:pPr lvl="1"/>
            <a:r>
              <a:rPr lang="hu-HU" i="0" dirty="0"/>
              <a:t>A </a:t>
            </a:r>
            <a:r>
              <a:rPr lang="hu-HU" i="0" dirty="0" err="1"/>
              <a:t>while</a:t>
            </a:r>
            <a:r>
              <a:rPr lang="hu-HU" i="0" dirty="0"/>
              <a:t> ciklus a feltétel előzetes ellenőrzése miatt sosem garantálja az egyszeri végrehajtást.</a:t>
            </a:r>
          </a:p>
          <a:p>
            <a:r>
              <a:rPr lang="hu-HU" i="1" dirty="0" err="1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hu-HU" i="1" dirty="0"/>
              <a:t> ciklus:</a:t>
            </a:r>
            <a:endParaRPr lang="hu-HU" dirty="0"/>
          </a:p>
          <a:p>
            <a:pPr lvl="1"/>
            <a:r>
              <a:rPr lang="hu-HU" i="0" dirty="0"/>
              <a:t>A </a:t>
            </a:r>
            <a:r>
              <a:rPr lang="hu-HU" i="0" dirty="0" err="1"/>
              <a:t>for</a:t>
            </a:r>
            <a:r>
              <a:rPr lang="hu-HU" i="0" dirty="0"/>
              <a:t> ciklusnál a kezdeti érték, a feltétel és az inkrementálás szorosan egymás mellett helyezkedik el, ami bizonyos esetekben előnyös lehet.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454523" y="4327752"/>
            <a:ext cx="66168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sz="1600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felhasznaloInput;</a:t>
            </a:r>
            <a:endParaRPr lang="hu-HU" sz="1600" dirty="0">
              <a:solidFill>
                <a:srgbClr val="FF5050"/>
              </a:solidFill>
              <a:latin typeface="Consolas"/>
            </a:endParaRPr>
          </a:p>
          <a:p>
            <a:r>
              <a:rPr lang="hu-HU" sz="1600" dirty="0">
                <a:solidFill>
                  <a:srgbClr val="0077AA"/>
                </a:solidFill>
                <a:latin typeface="Consolas"/>
              </a:rPr>
              <a:t>do</a:t>
            </a:r>
            <a:br>
              <a:rPr lang="hu-HU" sz="1600" dirty="0"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  Console.WriteLine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(”Adj meg egy pozitív számot:”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felhasznaloInput = Convert.ToInt32(Console.ReadLine());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sz="1600" dirty="0">
                <a:latin typeface="Consolas"/>
              </a:rPr>
              <a:t> </a:t>
            </a:r>
            <a:r>
              <a:rPr lang="hu-HU" sz="1600" dirty="0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1600" dirty="0"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felhasznaloInput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1600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7498" y="2850177"/>
            <a:ext cx="10696487" cy="1049113"/>
          </a:xfrm>
        </p:spPr>
        <p:txBody>
          <a:bodyPr rtlCol="0"/>
          <a:lstStyle/>
          <a:p>
            <a:r>
              <a:rPr lang="hu-HU" sz="6600" dirty="0"/>
              <a:t>Köszöntem a figyelmet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66917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Vörös–li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36</TotalTime>
  <Words>344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Consolas</vt:lpstr>
      <vt:lpstr>Franklin Gothic Book</vt:lpstr>
      <vt:lpstr>Körülvágás</vt:lpstr>
      <vt:lpstr>Do–while ciklus</vt:lpstr>
      <vt:lpstr>A ciklusok</vt:lpstr>
      <vt:lpstr>Do-While Ciklus</vt:lpstr>
      <vt:lpstr>Feltétel a ciklusmag végén</vt:lpstr>
      <vt:lpstr>Potenciális probléma</vt:lpstr>
      <vt:lpstr>Összehasonlítása más ciklusokkal</vt:lpstr>
      <vt:lpstr>Köszöntem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david</cp:lastModifiedBy>
  <cp:revision>333</cp:revision>
  <dcterms:created xsi:type="dcterms:W3CDTF">2023-11-10T12:53:15Z</dcterms:created>
  <dcterms:modified xsi:type="dcterms:W3CDTF">2023-11-23T18:51:43Z</dcterms:modified>
</cp:coreProperties>
</file>