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4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hu-H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ound%20Crafter\Documents\demo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Budget project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Ali Al-</a:t>
            </a:r>
            <a:r>
              <a:rPr lang="en-US" dirty="0" err="1" smtClean="0"/>
              <a:t>Khayyat</a:t>
            </a:r>
            <a:r>
              <a:rPr lang="en-US" dirty="0" smtClean="0"/>
              <a:t> </a:t>
            </a:r>
            <a:r>
              <a:rPr lang="en-US" dirty="0" err="1" smtClean="0"/>
              <a:t>Anam</a:t>
            </a:r>
            <a:r>
              <a:rPr lang="en-US" dirty="0" smtClean="0"/>
              <a:t> and </a:t>
            </a:r>
            <a:r>
              <a:rPr lang="en-US" dirty="0" err="1" smtClean="0"/>
              <a:t>Konor</a:t>
            </a:r>
            <a:r>
              <a:rPr lang="en-US" dirty="0" smtClean="0"/>
              <a:t> </a:t>
            </a:r>
            <a:r>
              <a:rPr lang="en-US" dirty="0" err="1" smtClean="0"/>
              <a:t>Fuglovics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goal of the project was to make a budget calculating program in C# with the requirements:</a:t>
            </a:r>
          </a:p>
          <a:p>
            <a:r>
              <a:rPr lang="en-US" dirty="0" smtClean="0"/>
              <a:t>A main menu</a:t>
            </a:r>
          </a:p>
          <a:p>
            <a:r>
              <a:rPr lang="en-US" dirty="0" smtClean="0"/>
              <a:t>Income and Outcome calculation</a:t>
            </a:r>
          </a:p>
          <a:p>
            <a:r>
              <a:rPr lang="en-US" dirty="0" smtClean="0"/>
              <a:t>A table that displays all the budgets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itself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988840"/>
            <a:ext cx="46291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code</a:t>
            </a:r>
            <a:endParaRPr lang="hu-HU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934430"/>
            <a:ext cx="7499350" cy="382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2050" name="Picture 2" descr="C:\Users\Sound Crafter\Documents\KA_11D\Al-Khayyat Anaam Ali\Képernyőkép 2024-04-03 142851.png"/>
          <p:cNvPicPr>
            <a:picLocks noChangeAspect="1" noChangeArrowheads="1"/>
          </p:cNvPicPr>
          <p:nvPr/>
        </p:nvPicPr>
        <p:blipFill>
          <a:blip r:embed="rId2" cstate="print"/>
          <a:srcRect l="20785" t="33230" r="40020" b="32709"/>
          <a:stretch>
            <a:fillRect/>
          </a:stretch>
        </p:blipFill>
        <p:spPr bwMode="auto">
          <a:xfrm>
            <a:off x="2627784" y="2276872"/>
            <a:ext cx="4752528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Demo</a:t>
            </a:r>
            <a:endParaRPr lang="hu-HU" dirty="0"/>
          </a:p>
        </p:txBody>
      </p:sp>
      <p:pic>
        <p:nvPicPr>
          <p:cNvPr id="5" name="demo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86159" y="1844824"/>
            <a:ext cx="6636854" cy="3733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8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listening!</a:t>
            </a:r>
            <a:endParaRPr lang="hu-H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:3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</TotalTime>
  <Words>59</Words>
  <Application>Microsoft Office PowerPoint</Application>
  <PresentationFormat>On-screen Show (4:3)</PresentationFormat>
  <Paragraphs>13</Paragraphs>
  <Slides>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Budget project</vt:lpstr>
      <vt:lpstr>The goal</vt:lpstr>
      <vt:lpstr>The program itself</vt:lpstr>
      <vt:lpstr>The code</vt:lpstr>
      <vt:lpstr>The prototype</vt:lpstr>
      <vt:lpstr>Video Demo</vt:lpstr>
      <vt:lpstr>Thanks for listening!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project</dc:title>
  <dc:creator>Sound Crafter</dc:creator>
  <cp:lastModifiedBy>Sound Crafter</cp:lastModifiedBy>
  <cp:revision>3</cp:revision>
  <dcterms:created xsi:type="dcterms:W3CDTF">2024-04-03T12:21:22Z</dcterms:created>
  <dcterms:modified xsi:type="dcterms:W3CDTF">2024-04-04T08:59:17Z</dcterms:modified>
</cp:coreProperties>
</file>