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12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72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4789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746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0300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1284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792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2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28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645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14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911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68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496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68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812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83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9F6530-7674-4596-9A02-0433CE8BF53A}" type="datetimeFigureOut">
              <a:rPr lang="hu-HU" smtClean="0"/>
              <a:t>2023. 11. 17.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A9393B-2E9B-4A98-92D5-F64B21CFBA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3681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AC7D14-3C4A-4ACA-903E-302548651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Bináris keresés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4BEB68-D28E-4CDB-BF04-40CD34002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Balogh Ádám</a:t>
            </a:r>
          </a:p>
        </p:txBody>
      </p:sp>
    </p:spTree>
    <p:extLst>
      <p:ext uri="{BB962C8B-B14F-4D97-AF65-F5344CB8AC3E}">
        <p14:creationId xmlns:p14="http://schemas.microsoft.com/office/powerpoint/2010/main" val="256039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BC446-F7B7-42CB-B589-8879A552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figyelmet:)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4497CE-CB58-486D-BC7C-31BB997CD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903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A6F96-91DE-43F5-BDBA-03FA2313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76F008-C68C-4A77-8B27-1FD65EAA0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546599" cy="3649133"/>
          </a:xfrm>
        </p:spPr>
        <p:txBody>
          <a:bodyPr/>
          <a:lstStyle/>
          <a:p>
            <a:r>
              <a:rPr lang="hu-HU" sz="2400" dirty="0"/>
              <a:t>Megkönnyítik a problémák strukturált megközelítését</a:t>
            </a:r>
          </a:p>
          <a:p>
            <a:r>
              <a:rPr lang="hu-HU" sz="2400" dirty="0"/>
              <a:t>Hozzájárulnak a hatékony és célorientált kódoláshoz</a:t>
            </a:r>
          </a:p>
          <a:p>
            <a:r>
              <a:rPr lang="hu-HU" sz="2400" dirty="0"/>
              <a:t>Nap, mint nap alkalmazott eszközök a programozói munkában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578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458088-222D-47B8-B8E0-AC313717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keresés általános leírása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C9D447-0CBA-405C-9FB9-DE093993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Erősen optimalizált keresési eljárás</a:t>
            </a:r>
          </a:p>
          <a:p>
            <a:r>
              <a:rPr lang="hu-HU" sz="2400" dirty="0"/>
              <a:t>Csak rendezett adatsoron alkalmazható</a:t>
            </a:r>
            <a:r>
              <a:rPr lang="hu-HU" sz="3200" dirty="0"/>
              <a:t> </a:t>
            </a:r>
            <a:br>
              <a:rPr lang="hu-HU" sz="2400" dirty="0"/>
            </a:b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23208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DA4BF8-20ED-46E5-9BB7-1CD0F6BB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Algoritmus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0DAC59-CFC1-49BC-9D0A-03CA060C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Az adatsor elemeinek összehasonlítása a keresett elemmel</a:t>
            </a:r>
          </a:p>
          <a:p>
            <a:r>
              <a:rPr lang="hu-HU" sz="2400" dirty="0"/>
              <a:t>A keresés megfelelő intervallumban folytatódik</a:t>
            </a:r>
          </a:p>
          <a:p>
            <a:r>
              <a:rPr lang="hu-HU" sz="2400" dirty="0"/>
              <a:t>Az adott elemnél kisebb elemek halmaza</a:t>
            </a:r>
          </a:p>
        </p:txBody>
      </p:sp>
    </p:spTree>
    <p:extLst>
      <p:ext uri="{BB962C8B-B14F-4D97-AF65-F5344CB8AC3E}">
        <p14:creationId xmlns:p14="http://schemas.microsoft.com/office/powerpoint/2010/main" val="141182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2E3BFB-5D5B-4F84-943D-4FBBC226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Algoritmus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4BC0BB-30B7-47C6-9E01-516C5482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Az adott elemnél nagyobb elemek halmaza</a:t>
            </a:r>
          </a:p>
          <a:p>
            <a:r>
              <a:rPr lang="hu-HU" sz="2400" dirty="0"/>
              <a:t>Finomításokkal a keresési intervallum szűkítése</a:t>
            </a:r>
          </a:p>
          <a:p>
            <a:r>
              <a:rPr lang="nb-NO" sz="2400" dirty="0"/>
              <a:t>A keresett elem megtalálása a rendezett tömbben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75889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E2114B-96AD-4C8A-A9B4-B3AF0FCD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Algoritmus futási ideje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C85682-3F7D-48C8-AEF2-FAA2E24D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Logaritmikus időkomplexitás</a:t>
            </a:r>
          </a:p>
          <a:p>
            <a:r>
              <a:rPr lang="hu-HU" sz="2400" dirty="0"/>
              <a:t>log(n) futási idő, ahol n a rendezett tömb elemeinek száma</a:t>
            </a:r>
          </a:p>
        </p:txBody>
      </p:sp>
    </p:spTree>
    <p:extLst>
      <p:ext uri="{BB962C8B-B14F-4D97-AF65-F5344CB8AC3E}">
        <p14:creationId xmlns:p14="http://schemas.microsoft.com/office/powerpoint/2010/main" val="133257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C4F086-1241-4CD7-A9CB-FA9681F3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Alternatív megnevezés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11094F-CD2E-4715-B140-444101820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Logaritmikus keresés</a:t>
            </a:r>
          </a:p>
          <a:p>
            <a:r>
              <a:rPr lang="pt-BR" sz="2400" dirty="0"/>
              <a:t>Nevezetes log(n) futási idővel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555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15236D-A248-4F96-88E5-F5CCB5A4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Implementáció C# nyelven: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C61A01-F166-425D-A85B-7E53DEE4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Nem igényel külön implementációt</a:t>
            </a:r>
          </a:p>
          <a:p>
            <a:r>
              <a:rPr lang="hu-HU" sz="2400" dirty="0"/>
              <a:t>Beépítetten elérhető a C# </a:t>
            </a:r>
            <a:r>
              <a:rPr lang="hu-HU" sz="2400" dirty="0" err="1"/>
              <a:t>Array</a:t>
            </a:r>
            <a:r>
              <a:rPr lang="hu-HU" sz="2400" dirty="0"/>
              <a:t> osztályban és List osztályban</a:t>
            </a:r>
          </a:p>
          <a:p>
            <a:r>
              <a:rPr lang="hu-HU" sz="2400" dirty="0"/>
              <a:t>Tartalmaz bináris keresést megvalósító metódust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641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5837DE-FF73-41DC-B7A5-25C84888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AEAAD6-B8F0-4E3C-865D-622873F6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Hatékony és gyors keresési módszer</a:t>
            </a:r>
          </a:p>
          <a:p>
            <a:r>
              <a:rPr lang="hu-HU" sz="2400" dirty="0"/>
              <a:t>Jól alkalmazható nagy méretű és rendezett adathalmazok esetén</a:t>
            </a:r>
          </a:p>
        </p:txBody>
      </p:sp>
    </p:spTree>
    <p:extLst>
      <p:ext uri="{BB962C8B-B14F-4D97-AF65-F5344CB8AC3E}">
        <p14:creationId xmlns:p14="http://schemas.microsoft.com/office/powerpoint/2010/main" val="3634870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42</TotalTime>
  <Words>151</Words>
  <Application>Microsoft Office PowerPoint</Application>
  <PresentationFormat>Szélesvásznú</PresentationFormat>
  <Paragraphs>31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Égi</vt:lpstr>
      <vt:lpstr>Bináris keresés </vt:lpstr>
      <vt:lpstr>Algoritmus</vt:lpstr>
      <vt:lpstr>Bináris keresés általános leírása</vt:lpstr>
      <vt:lpstr>Algoritmus működése</vt:lpstr>
      <vt:lpstr>Algoritmus működése</vt:lpstr>
      <vt:lpstr>Algoritmus futási ideje</vt:lpstr>
      <vt:lpstr>Alternatív megnevezés</vt:lpstr>
      <vt:lpstr>Implementáció C# nyelven:</vt:lpstr>
      <vt:lpstr>Összefoglalás</vt:lpstr>
      <vt:lpstr>Köszönöm a figyelmet:)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Bináris keresés</dc:title>
  <dc:creator>Adam Balogh</dc:creator>
  <cp:lastModifiedBy>Adam Balogh</cp:lastModifiedBy>
  <cp:revision>4</cp:revision>
  <dcterms:created xsi:type="dcterms:W3CDTF">2023-11-17T11:10:34Z</dcterms:created>
  <dcterms:modified xsi:type="dcterms:W3CDTF">2023-11-17T11:53:20Z</dcterms:modified>
</cp:coreProperties>
</file>