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3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8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01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4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8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2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5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8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0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3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4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9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B2C-5723-458F-BDA9-B5D99296787B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6933D-1CAB-49B0-9839-83E60FA44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Recept alkalmazás 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7C9B5-E0AC-4EAE-AD75-91D98AFBA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Újvárosi Gábriel és Fekete Zoltán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84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FFD4D-6CB9-43F4-890D-9AF9C88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Tagok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93064C-399D-4FB5-880E-3ED7C4F9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111"/>
          </a:xfrm>
        </p:spPr>
        <p:txBody>
          <a:bodyPr>
            <a:normAutofit/>
          </a:bodyPr>
          <a:lstStyle/>
          <a:p>
            <a:r>
              <a:rPr lang="hu-HU" sz="2800" dirty="0"/>
              <a:t>Újvárosi Gábriel</a:t>
            </a:r>
          </a:p>
          <a:p>
            <a:r>
              <a:rPr lang="hu-HU" sz="2800" dirty="0"/>
              <a:t>Kód nagyrésze</a:t>
            </a:r>
          </a:p>
          <a:p>
            <a:r>
              <a:rPr lang="hu-HU" sz="2800" dirty="0" err="1"/>
              <a:t>PPt</a:t>
            </a:r>
            <a:endParaRPr lang="hu-HU" sz="2800" dirty="0"/>
          </a:p>
          <a:p>
            <a:endParaRPr lang="hu-HU" sz="2800" dirty="0"/>
          </a:p>
          <a:p>
            <a:r>
              <a:rPr lang="hu-HU" sz="2800" dirty="0"/>
              <a:t>Fekete Zoltán</a:t>
            </a:r>
          </a:p>
          <a:p>
            <a:r>
              <a:rPr lang="hu-HU" sz="2800" dirty="0"/>
              <a:t>Receptek beszerzése</a:t>
            </a:r>
          </a:p>
          <a:p>
            <a:r>
              <a:rPr lang="hu-HU" sz="2800" dirty="0"/>
              <a:t>Kód kis része</a:t>
            </a:r>
          </a:p>
          <a:p>
            <a:r>
              <a:rPr lang="hu-HU" sz="2800" dirty="0" err="1"/>
              <a:t>Designe</a:t>
            </a:r>
            <a:r>
              <a:rPr lang="hu-HU" sz="2800" dirty="0"/>
              <a:t> és  Drótváz.</a:t>
            </a:r>
          </a:p>
          <a:p>
            <a:endParaRPr lang="hu-HU" sz="2800" dirty="0"/>
          </a:p>
          <a:p>
            <a:endParaRPr lang="hu-HU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B559C-90C1-4AB1-A078-26AF9E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81" y="3914329"/>
            <a:ext cx="2306638" cy="29325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846B41-D107-41FA-A656-B205ED9D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1296092"/>
            <a:ext cx="2147888" cy="20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7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25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35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90"/>
                            </p:stCondLst>
                            <p:childTnLst>
                              <p:par>
                                <p:cTn id="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75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825"/>
                            </p:stCondLst>
                            <p:childTnLst>
                              <p:par>
                                <p:cTn id="1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405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63B30-9C7C-431A-BF3D-2DB577C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 a termék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699C82F-9F6D-4969-AB7A-6CEA43C1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8" y="1674278"/>
            <a:ext cx="10358772" cy="5040848"/>
          </a:xfrm>
        </p:spPr>
      </p:pic>
    </p:spTree>
    <p:extLst>
      <p:ext uri="{BB962C8B-B14F-4D97-AF65-F5344CB8AC3E}">
        <p14:creationId xmlns:p14="http://schemas.microsoft.com/office/powerpoint/2010/main" val="197228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B6914-AD92-4135-9704-9D2CA5B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eszközök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BA1516-BE90-4809-992C-47A926B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– Fájlok megosztására és tárolására</a:t>
            </a:r>
          </a:p>
          <a:p>
            <a:r>
              <a:rPr lang="hu-HU" dirty="0"/>
              <a:t>Messenger – kommunikációra (Még mindig nem irt vissza </a:t>
            </a:r>
            <a:r>
              <a:rPr lang="hu-HU" dirty="0">
                <a:sym typeface="Wingdings" panose="05000000000000000000" pitchFamily="2" charset="2"/>
              </a:rPr>
              <a:t></a:t>
            </a:r>
            <a:r>
              <a:rPr lang="hu-HU" dirty="0"/>
              <a:t>)</a:t>
            </a:r>
          </a:p>
          <a:p>
            <a:r>
              <a:rPr lang="hu-HU" dirty="0"/>
              <a:t>Microsoft Visual </a:t>
            </a:r>
            <a:r>
              <a:rPr lang="hu-HU" dirty="0" err="1"/>
              <a:t>Studio</a:t>
            </a:r>
            <a:r>
              <a:rPr lang="hu-HU" dirty="0"/>
              <a:t> – Kód szerkesztésére.</a:t>
            </a:r>
          </a:p>
          <a:p>
            <a:r>
              <a:rPr lang="hu-HU" dirty="0" err="1"/>
              <a:t>Figma</a:t>
            </a:r>
            <a:r>
              <a:rPr lang="hu-HU" dirty="0"/>
              <a:t> – Felhasználó Felület megtervezéséhez.</a:t>
            </a:r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3C9F39-EFD8-4751-ACB7-9F8149AE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6" y="2994736"/>
            <a:ext cx="850953" cy="11062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3B9D96-5A37-45CF-82EC-726929C3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02" y="2160589"/>
            <a:ext cx="1175379" cy="11062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875B876-92BD-4B9D-B5E9-EC04E888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46" y="1387797"/>
            <a:ext cx="1071563" cy="1071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FBE17DF-D365-42A6-AF62-315F6ECFC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4100975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5065C-FEF5-4A2B-BC52-03035C0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0E88FF-BD85-4CEB-BD51-F751E80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86"/>
            <a:ext cx="12192000" cy="6893206"/>
          </a:xfrm>
        </p:spPr>
      </p:pic>
    </p:spTree>
    <p:extLst>
      <p:ext uri="{BB962C8B-B14F-4D97-AF65-F5344CB8AC3E}">
        <p14:creationId xmlns:p14="http://schemas.microsoft.com/office/powerpoint/2010/main" val="350417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D9F55-BE8E-456E-9F08-475441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CD9ED12-C18B-4E8D-B82A-BDE35F4B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"/>
            <a:ext cx="9956800" cy="6942058"/>
          </a:xfrm>
        </p:spPr>
      </p:pic>
    </p:spTree>
    <p:extLst>
      <p:ext uri="{BB962C8B-B14F-4D97-AF65-F5344CB8AC3E}">
        <p14:creationId xmlns:p14="http://schemas.microsoft.com/office/powerpoint/2010/main" val="371000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E58FE-7A08-4D92-8967-A2C4453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Drótváz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8822E73-3142-49E6-B8AA-E8EB1852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28" y="1575945"/>
            <a:ext cx="4974080" cy="4974080"/>
          </a:xfrm>
        </p:spPr>
      </p:pic>
    </p:spTree>
    <p:extLst>
      <p:ext uri="{BB962C8B-B14F-4D97-AF65-F5344CB8AC3E}">
        <p14:creationId xmlns:p14="http://schemas.microsoft.com/office/powerpoint/2010/main" val="293806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D2519-74FC-4E68-9EE8-2D914E99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Design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45A7CD9-F4C2-4E52-84FD-5A0B3BC3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774">
            <a:off x="2230240" y="2043850"/>
            <a:ext cx="3917945" cy="3917945"/>
          </a:xfrm>
        </p:spPr>
      </p:pic>
    </p:spTree>
    <p:extLst>
      <p:ext uri="{BB962C8B-B14F-4D97-AF65-F5344CB8AC3E}">
        <p14:creationId xmlns:p14="http://schemas.microsoft.com/office/powerpoint/2010/main" val="308835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D2D18-84F5-4881-AD55-774DD1D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 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5F8125-9655-449A-8618-279B5BE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69" y="2070100"/>
            <a:ext cx="2947457" cy="3436303"/>
          </a:xfrm>
        </p:spPr>
      </p:pic>
    </p:spTree>
    <p:extLst>
      <p:ext uri="{BB962C8B-B14F-4D97-AF65-F5344CB8AC3E}">
        <p14:creationId xmlns:p14="http://schemas.microsoft.com/office/powerpoint/2010/main" val="153812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66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Dimenzió</vt:lpstr>
      <vt:lpstr>Recept alkalmazás </vt:lpstr>
      <vt:lpstr>Csapat Tagok</vt:lpstr>
      <vt:lpstr>Maga a termék</vt:lpstr>
      <vt:lpstr>Használt eszközök</vt:lpstr>
      <vt:lpstr>PowerPoint-bemutató</vt:lpstr>
      <vt:lpstr>PowerPoint-bemutató</vt:lpstr>
      <vt:lpstr>Drótváz</vt:lpstr>
      <vt:lpstr>Design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 alkalmazás </dc:title>
  <dc:creator>Uivarosi Gabriel</dc:creator>
  <cp:lastModifiedBy>Uivarosi Gabriel</cp:lastModifiedBy>
  <cp:revision>18</cp:revision>
  <dcterms:created xsi:type="dcterms:W3CDTF">2024-04-03T11:36:05Z</dcterms:created>
  <dcterms:modified xsi:type="dcterms:W3CDTF">2024-04-03T12:26:08Z</dcterms:modified>
</cp:coreProperties>
</file>