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alkalmazás 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és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hu-HU" sz="2800" dirty="0"/>
              <a:t>Kód nagyrésze</a:t>
            </a:r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Receptek beszerzése</a:t>
            </a:r>
          </a:p>
          <a:p>
            <a:r>
              <a:rPr lang="hu-HU" sz="2800" dirty="0"/>
              <a:t>Kód kis része</a:t>
            </a:r>
          </a:p>
          <a:p>
            <a:r>
              <a:rPr lang="hu-HU" sz="2800" dirty="0"/>
              <a:t>Design és  Drótváz.</a:t>
            </a:r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81" y="39143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296092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25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35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9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75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25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termék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31F4BBA-B487-452C-97A8-AF8FDF3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31"/>
            <a:ext cx="9683988" cy="5466569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Fájlok megosztására és tárolására</a:t>
            </a:r>
          </a:p>
          <a:p>
            <a:r>
              <a:rPr lang="hu-HU" dirty="0"/>
              <a:t>Messenger – kommunikációra (Még mindig nem irt vissza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r>
              <a:rPr lang="hu-HU" dirty="0"/>
              <a:t>)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Kód szerkesztésére.</a:t>
            </a:r>
          </a:p>
          <a:p>
            <a:r>
              <a:rPr lang="hu-HU" dirty="0" err="1"/>
              <a:t>Figma</a:t>
            </a:r>
            <a:r>
              <a:rPr lang="hu-HU" dirty="0"/>
              <a:t> – Felhasználó Felület megtervezéséhez.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2" y="2160589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6" y="1387797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  <a:endParaRPr lang="en-GB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F45E2D0B-E53F-4F18-9CEB-13628BEB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8" y="1504630"/>
            <a:ext cx="7188200" cy="5210495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45A7CD9-F4C2-4E52-84FD-5A0B3BC3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774">
            <a:off x="2230240" y="2043850"/>
            <a:ext cx="3917945" cy="391794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 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66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Dimenzió</vt:lpstr>
      <vt:lpstr>Recept alkalmazás </vt:lpstr>
      <vt:lpstr>Csapat Tagok</vt:lpstr>
      <vt:lpstr>Maga a termék</vt:lpstr>
      <vt:lpstr>Használt eszközök</vt:lpstr>
      <vt:lpstr>PowerPoint-bemutató</vt:lpstr>
      <vt:lpstr>PowerPoint-bemutató</vt:lpstr>
      <vt:lpstr>Drótváz</vt:lpstr>
      <vt:lpstr>Design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22</cp:revision>
  <dcterms:created xsi:type="dcterms:W3CDTF">2024-04-03T11:36:05Z</dcterms:created>
  <dcterms:modified xsi:type="dcterms:W3CDTF">2024-04-04T09:22:51Z</dcterms:modified>
</cp:coreProperties>
</file>