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embeddedFontLst>
    <p:embeddedFont>
      <p:font typeface="FONT_NAME" pitchFamily="2" charset="0"/>
      <p:regular r:id="rId10"/>
    </p:embeddedFont>
    <p:embeddedFont>
      <p:font typeface="Nokia 1209" pitchFamily="2" charset="0"/>
      <p:regular r:id="rId11"/>
    </p:embeddedFont>
    <p:embeddedFont>
      <p:font typeface="5x7 Typeface" pitchFamily="2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F03C-660A-46CB-B75D-9BFC161AF1E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CAD3-3902-47F5-BDB8-408709B8AD4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CAD3-3902-47F5-BDB8-408709B8AD4A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2F5A-8873-4503-BCE2-9A844252D03C}" type="datetimeFigureOut">
              <a:rPr lang="hu-HU" smtClean="0"/>
              <a:pPr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Untitled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insert2.mp4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25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Cserés rendezés</a:t>
            </a:r>
            <a:endParaRPr lang="hu-HU" sz="5250" dirty="0">
              <a:latin typeface="FONT_NAME" pitchFamily="2" charset="0"/>
              <a:ea typeface="FONT_NAME" pitchFamily="2" charset="0"/>
              <a:cs typeface="FONT_NAM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Készítette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: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Fuglovics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Konor</a:t>
            </a:r>
            <a:endParaRPr lang="hu-HU" sz="2400" dirty="0">
              <a:latin typeface="Nokia 1209" pitchFamily="2" charset="0"/>
              <a:ea typeface="FONT_NAME" pitchFamily="2" charset="0"/>
              <a:cs typeface="Nokia 1209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smtClean="0"/>
              <a:t>Mi a </a:t>
            </a:r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?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 cserés rendezés egy olyan algoritmus, amely ellenőrzi, hogyha az 1. kiválasztott tömb nagyobb, mint a 2. kiválasztott tömb, akkor helyük megcserélődik. Ez addig tart, ameddig az összes tömb rendezve nem lesz.</a:t>
            </a:r>
          </a:p>
        </p:txBody>
      </p:sp>
      <p:pic>
        <p:nvPicPr>
          <p:cNvPr id="4" name="Untitled.mp4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3573016"/>
            <a:ext cx="493802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(1/3)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Lehetséges implementáció C#-be: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Először csinálunk egy TombKiir metódust, ami kiírja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számokat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,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ami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tömbben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van</a:t>
            </a: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. </a:t>
            </a: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:/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5001323" cy="18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(2/3)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Aztán megírjuk a cserés rendezés metódust. A “for” funkció ellenőrzi a következő tömböt ami mellette van, és kicseréli a tömböt ha a tömb nagyobb.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7"/>
            <a:ext cx="6314286" cy="4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(3/3)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Végül a program kiírja először a nem rendezett tömböt, aztán a rendezett tömböt.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69643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</a:t>
            </a:r>
            <a:r>
              <a:rPr lang="en-US" sz="5250" dirty="0" err="1" smtClean="0"/>
              <a:t>eredménye</a:t>
            </a:r>
            <a:endParaRPr lang="hu-HU" sz="525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Egy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videó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demonstráció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arról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hogy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hogyan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működik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ez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az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algoritmus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(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Vigyázat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Hangos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!)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704855" cy="109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nsert2.mp4">
            <a:hlinkClick r:id="" action="ppaction://media"/>
          </p:cNvPr>
          <p:cNvPicPr preferRelativeResize="0">
            <a:picLocks noRo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059832" y="3861048"/>
            <a:ext cx="489654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Köszönöm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figyelmet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</a:t>
            </a:r>
          </a:p>
          <a:p>
            <a:pPr algn="ctr"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:3</a:t>
            </a: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  <a:tabLst>
                <a:tab pos="8039100" algn="r"/>
              </a:tabLst>
            </a:pPr>
            <a:r>
              <a:rPr lang="en-US" sz="35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UwU</a:t>
            </a:r>
            <a:r>
              <a:rPr lang="en-US" sz="350" dirty="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		</a:t>
            </a:r>
            <a:r>
              <a:rPr lang="en-US" sz="70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Forrás</a:t>
            </a:r>
            <a:r>
              <a:rPr lang="en-US" sz="700" dirty="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: A </a:t>
            </a:r>
            <a:r>
              <a:rPr lang="en-US" sz="70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fejemből</a:t>
            </a:r>
            <a:r>
              <a:rPr lang="en-US" sz="70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.</a:t>
            </a: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7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ONT_NAME"/>
        <a:ea typeface=""/>
        <a:cs typeface=""/>
      </a:majorFont>
      <a:minorFont>
        <a:latin typeface="FONT_NA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170</Words>
  <Application>Microsoft Office PowerPoint</Application>
  <PresentationFormat>On-screen Show (4:3)</PresentationFormat>
  <Paragraphs>46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FONT_NAME</vt:lpstr>
      <vt:lpstr>Nokia 1209</vt:lpstr>
      <vt:lpstr>5x7 Typeface</vt:lpstr>
      <vt:lpstr>Calibri</vt:lpstr>
      <vt:lpstr>Office Theme</vt:lpstr>
      <vt:lpstr>Cserés rendezés</vt:lpstr>
      <vt:lpstr>Mi a cserés rendezés?</vt:lpstr>
      <vt:lpstr>Cserés rendezés C#-ben (1/3)</vt:lpstr>
      <vt:lpstr>Cserés rendezés C#-ben (2/3)</vt:lpstr>
      <vt:lpstr>Cserés rendezés C#-ben (3/3)</vt:lpstr>
      <vt:lpstr>Cserés rendezés eredménye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Cserés rendezés</dc:title>
  <dc:creator>Sound Crafter</dc:creator>
  <cp:lastModifiedBy>Sound Crafter</cp:lastModifiedBy>
  <cp:revision>40</cp:revision>
  <dcterms:created xsi:type="dcterms:W3CDTF">2023-11-10T12:17:05Z</dcterms:created>
  <dcterms:modified xsi:type="dcterms:W3CDTF">2023-11-24T12:58:08Z</dcterms:modified>
</cp:coreProperties>
</file>