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9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741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33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5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99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3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60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8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2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38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9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39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82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5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0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01AC-4307-4734-A8E9-7F31D96E7DDF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9808-DAF3-4382-AE52-E117BD113D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145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3CF09-713F-4B39-BF30-C5817796C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Legkisseb, legnagyobb elem kiválasztása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FCD70EE-48E7-43A5-999E-317651178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Jankovics Dávid</a:t>
            </a:r>
          </a:p>
        </p:txBody>
      </p:sp>
    </p:spTree>
    <p:extLst>
      <p:ext uri="{BB962C8B-B14F-4D97-AF65-F5344CB8AC3E}">
        <p14:creationId xmlns:p14="http://schemas.microsoft.com/office/powerpoint/2010/main" val="18496552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05786-D791-4296-9AC6-3A36CD45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Legkisseb elem kiválasztása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6375F-010D-4D55-97CC-71CB53184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100" y="3013959"/>
            <a:ext cx="10515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hu-HU" altLang="hu-HU" dirty="0"/>
              <a:t>List&lt;int&gt; </a:t>
            </a:r>
            <a:r>
              <a:rPr lang="hu-HU" altLang="hu-HU" dirty="0" err="1"/>
              <a:t>szamok</a:t>
            </a:r>
            <a:r>
              <a:rPr lang="hu-HU" altLang="hu-HU" dirty="0"/>
              <a:t> = </a:t>
            </a:r>
            <a:r>
              <a:rPr lang="hu-HU" altLang="hu-HU" dirty="0" err="1"/>
              <a:t>new</a:t>
            </a:r>
            <a:r>
              <a:rPr lang="hu-HU" altLang="hu-HU" dirty="0"/>
              <a:t> List&lt;int&gt; { 5, 2, 8, 1, 7 };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hu-HU" altLang="hu-HU" dirty="0"/>
              <a:t>int legkisebb = </a:t>
            </a:r>
            <a:r>
              <a:rPr lang="hu-HU" altLang="hu-HU" dirty="0" err="1"/>
              <a:t>szamok.Min</a:t>
            </a:r>
            <a:r>
              <a:rPr lang="hu-HU" altLang="hu-HU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 nagyítása 5">
                <a:extLst>
                  <a:ext uri="{FF2B5EF4-FFF2-40B4-BE49-F238E27FC236}">
                    <a16:creationId xmlns:a16="http://schemas.microsoft.com/office/drawing/2014/main" id="{A9ECDAD3-D051-438D-9F6A-D00AE306F5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6400028"/>
                  </p:ext>
                </p:extLst>
              </p:nvPr>
            </p:nvGraphicFramePr>
            <p:xfrm>
              <a:off x="635000" y="-1974850"/>
              <a:ext cx="3048000" cy="1714500"/>
            </p:xfrm>
            <a:graphic>
              <a:graphicData uri="http://schemas.microsoft.com/office/powerpoint/2016/slidezoom">
                <pslz:sldZm>
                  <pslz:sldZmObj sldId="258" cId="230607514">
                    <pslz:zmPr id="{FC5D5349-A75E-4CFF-B0EC-8024980F3EA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 nagyítása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ECDAD3-D051-438D-9F6A-D00AE306F5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000" y="-1974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38647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08943-EFAF-4D28-A684-3E5722C9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Legnagyobb elem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AEBF93-6182-4143-BBFF-5B9DE62B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List&lt;int&gt; </a:t>
            </a:r>
            <a:r>
              <a:rPr lang="hu-HU" dirty="0" err="1"/>
              <a:t>szamok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List&lt;int&gt; { 5, 2, 8, 1, 7 };</a:t>
            </a:r>
          </a:p>
          <a:p>
            <a:pPr algn="just"/>
            <a:r>
              <a:rPr lang="hu-HU" dirty="0"/>
              <a:t>int legnagyobb = </a:t>
            </a:r>
            <a:r>
              <a:rPr lang="hu-HU" dirty="0" err="1"/>
              <a:t>szamok.Max</a:t>
            </a:r>
            <a:r>
              <a:rPr lang="hu-HU" dirty="0"/>
              <a:t>();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60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29396-1C2D-4743-B32D-299A5CEA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Kettő az egyben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17518-9A3C-4584-B837-CA5AD9CA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List&lt;int&gt; </a:t>
            </a:r>
            <a:r>
              <a:rPr lang="hu-HU" dirty="0" err="1"/>
              <a:t>szamok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List&lt;int&gt; { 5, 2, 8, 1, 7 };</a:t>
            </a:r>
          </a:p>
          <a:p>
            <a:r>
              <a:rPr lang="hu-HU" dirty="0"/>
              <a:t>int legkisebb = </a:t>
            </a:r>
            <a:r>
              <a:rPr lang="hu-HU" dirty="0" err="1"/>
              <a:t>szamok.Min</a:t>
            </a:r>
            <a:r>
              <a:rPr lang="hu-HU" dirty="0"/>
              <a:t>();</a:t>
            </a:r>
          </a:p>
          <a:p>
            <a:r>
              <a:rPr lang="hu-HU" dirty="0"/>
              <a:t>int legnagyobb = </a:t>
            </a:r>
            <a:r>
              <a:rPr lang="hu-HU" dirty="0" err="1"/>
              <a:t>szamok.Max</a:t>
            </a:r>
            <a:r>
              <a:rPr lang="hu-HU" dirty="0"/>
              <a:t>();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615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99776D-FB66-4F76-9E65-4A1F4AF4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75F148-39CD-46B0-95F8-F7B13E9D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 </a:t>
            </a:r>
            <a:r>
              <a:rPr lang="hu-HU" dirty="0" err="1"/>
              <a:t>chatgpt</a:t>
            </a:r>
            <a:r>
              <a:rPr lang="hu-HU" dirty="0"/>
              <a:t> és a fejem</a:t>
            </a:r>
          </a:p>
        </p:txBody>
      </p:sp>
    </p:spTree>
    <p:extLst>
      <p:ext uri="{BB962C8B-B14F-4D97-AF65-F5344CB8AC3E}">
        <p14:creationId xmlns:p14="http://schemas.microsoft.com/office/powerpoint/2010/main" val="3933702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75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</TotalTime>
  <Words>122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Legkisseb, legnagyobb elem kiválasztása</vt:lpstr>
      <vt:lpstr>Legkisseb elem kiválasztása</vt:lpstr>
      <vt:lpstr>Legnagyobb elem kiválasztása</vt:lpstr>
      <vt:lpstr>Kettő az egyben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Legkisseb, legnagyobb elem kiválasztása</dc:title>
  <dc:creator>Jankovics David</dc:creator>
  <cp:lastModifiedBy>Jankovics David</cp:lastModifiedBy>
  <cp:revision>2</cp:revision>
  <dcterms:created xsi:type="dcterms:W3CDTF">2023-11-24T13:03:55Z</dcterms:created>
  <dcterms:modified xsi:type="dcterms:W3CDTF">2023-11-24T13:10:54Z</dcterms:modified>
</cp:coreProperties>
</file>