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DDA66-9DD9-43E7-B5F3-9CF068C2C403}" v="428" dt="2023-12-01T09:50:59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Consolas"/>
                <a:cs typeface="Calibri Light"/>
              </a:rPr>
              <a:t>C# WHILE CIKLUS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Consolas"/>
                <a:cs typeface="Calibri"/>
              </a:rPr>
              <a:t>Készítette: </a:t>
            </a:r>
            <a:r>
              <a:rPr lang="hu-HU" dirty="0" err="1">
                <a:solidFill>
                  <a:schemeClr val="bg1"/>
                </a:solidFill>
                <a:latin typeface="Consolas"/>
                <a:cs typeface="Calibri"/>
              </a:rPr>
              <a:t>Tukarcs</a:t>
            </a:r>
            <a:r>
              <a:rPr lang="hu-HU" dirty="0">
                <a:solidFill>
                  <a:schemeClr val="bg1"/>
                </a:solidFill>
                <a:latin typeface="Consolas"/>
                <a:cs typeface="Calibri"/>
              </a:rPr>
              <a:t> Alex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1F08B1-4C80-9D0E-E2E5-E2A8A498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200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Consolas"/>
                <a:cs typeface="Calibri Light"/>
              </a:rPr>
              <a:t>A </a:t>
            </a:r>
            <a:r>
              <a:rPr lang="hu-HU" dirty="0" err="1">
                <a:solidFill>
                  <a:schemeClr val="bg1"/>
                </a:solidFill>
                <a:latin typeface="Consolas"/>
                <a:cs typeface="Calibri Light"/>
              </a:rPr>
              <a:t>WHILE</a:t>
            </a:r>
            <a:r>
              <a:rPr lang="hu-HU" dirty="0">
                <a:solidFill>
                  <a:schemeClr val="bg1"/>
                </a:solidFill>
                <a:latin typeface="Consolas"/>
                <a:cs typeface="Calibri Light"/>
              </a:rPr>
              <a:t> CIKLUS</a:t>
            </a:r>
            <a:endParaRPr lang="hu-HU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C8810E-CC0A-D5D7-F577-BA87C50D0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705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A </a:t>
            </a:r>
            <a:r>
              <a:rPr lang="hu-HU" dirty="0" err="1">
                <a:solidFill>
                  <a:schemeClr val="bg1"/>
                </a:solidFill>
                <a:latin typeface="Consolas"/>
                <a:cs typeface="Calibri"/>
              </a:rPr>
              <a:t>while</a:t>
            </a:r>
            <a:r>
              <a:rPr lang="hu-HU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 ciklust a szakirodalom </a:t>
            </a:r>
            <a:r>
              <a:rPr lang="hu-HU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elöltesztelős</a:t>
            </a:r>
            <a:r>
              <a:rPr lang="hu-HU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ciklusnak nevezi, mivel a ciklusmagban elhelyezett utasítások lefutása előtt megnézi, hogy az ismétlési feltétel igaz-e.</a:t>
            </a:r>
            <a:endParaRPr lang="hu-HU">
              <a:solidFill>
                <a:schemeClr val="bg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302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01808828-8409-ECD5-8F75-10215552E03F}"/>
              </a:ext>
            </a:extLst>
          </p:cNvPr>
          <p:cNvSpPr/>
          <p:nvPr/>
        </p:nvSpPr>
        <p:spPr>
          <a:xfrm>
            <a:off x="490053" y="2807561"/>
            <a:ext cx="4615132" cy="28323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B5DAAEB-994A-0910-67CD-694457A3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98" y="250106"/>
            <a:ext cx="10515600" cy="1325563"/>
          </a:xfrm>
        </p:spPr>
        <p:txBody>
          <a:bodyPr/>
          <a:lstStyle/>
          <a:p>
            <a:r>
              <a:rPr lang="hu-HU" err="1">
                <a:solidFill>
                  <a:schemeClr val="bg1"/>
                </a:solidFill>
                <a:latin typeface="Consolas"/>
                <a:cs typeface="Calibri Light"/>
              </a:rPr>
              <a:t>While</a:t>
            </a:r>
            <a:r>
              <a:rPr lang="hu-HU" dirty="0">
                <a:solidFill>
                  <a:schemeClr val="bg1"/>
                </a:solidFill>
                <a:latin typeface="Consolas"/>
                <a:cs typeface="Calibri Light"/>
              </a:rPr>
              <a:t> ciklus felépítése</a:t>
            </a:r>
            <a:endParaRPr lang="hu-HU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A57300-81D8-80B3-2D37-FF696C765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45" y="307645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hu-HU" sz="3200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while</a:t>
            </a:r>
            <a:r>
              <a:rPr lang="hu-HU" sz="320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(feltétel)</a:t>
            </a:r>
          </a:p>
          <a:p>
            <a:pPr>
              <a:buNone/>
            </a:pPr>
            <a:r>
              <a:rPr lang="hu-HU" sz="320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{</a:t>
            </a:r>
          </a:p>
          <a:p>
            <a:pPr>
              <a:buNone/>
            </a:pPr>
            <a:r>
              <a:rPr lang="hu-HU" sz="320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    Kód</a:t>
            </a:r>
            <a:endParaRPr lang="hu-HU" sz="3200" dirty="0">
              <a:solidFill>
                <a:schemeClr val="bg2"/>
              </a:solidFill>
              <a:latin typeface="Calibri"/>
              <a:ea typeface="+mn-lt"/>
              <a:cs typeface="+mn-lt"/>
            </a:endParaRPr>
          </a:p>
          <a:p>
            <a:pPr>
              <a:buNone/>
            </a:pPr>
            <a:r>
              <a:rPr lang="hu-HU" sz="320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}</a:t>
            </a:r>
            <a:endParaRPr lang="hu-HU" sz="3200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hu-HU" sz="3200" dirty="0">
              <a:solidFill>
                <a:schemeClr val="bg1"/>
              </a:solidFill>
              <a:latin typeface="Calibri"/>
              <a:cs typeface="Calibri" panose="020F0502020204030204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DE2D58F-76AE-2835-2265-1BA863A23E24}"/>
              </a:ext>
            </a:extLst>
          </p:cNvPr>
          <p:cNvSpPr/>
          <p:nvPr/>
        </p:nvSpPr>
        <p:spPr>
          <a:xfrm>
            <a:off x="1328223" y="1793497"/>
            <a:ext cx="86264" cy="127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 err="1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EC0D7992-AD46-0180-3A96-E2C9C6A6062B}"/>
              </a:ext>
            </a:extLst>
          </p:cNvPr>
          <p:cNvSpPr/>
          <p:nvPr/>
        </p:nvSpPr>
        <p:spPr>
          <a:xfrm rot="5400000">
            <a:off x="4046550" y="-924642"/>
            <a:ext cx="98170" cy="5525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 err="1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FD87880-C04A-6561-14A0-8A9775D403F4}"/>
              </a:ext>
            </a:extLst>
          </p:cNvPr>
          <p:cNvSpPr txBox="1"/>
          <p:nvPr/>
        </p:nvSpPr>
        <p:spPr>
          <a:xfrm>
            <a:off x="6858000" y="1605642"/>
            <a:ext cx="30071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Consolas"/>
                <a:cs typeface="Calibri"/>
              </a:rPr>
              <a:t>Ciklus kezdete</a:t>
            </a:r>
            <a:endParaRPr lang="hu-HU" sz="240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1E0AF28-2BCE-44DE-2296-BAB61B8B24A4}"/>
              </a:ext>
            </a:extLst>
          </p:cNvPr>
          <p:cNvSpPr/>
          <p:nvPr/>
        </p:nvSpPr>
        <p:spPr>
          <a:xfrm rot="5400000">
            <a:off x="5080693" y="1606287"/>
            <a:ext cx="98170" cy="3456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 err="1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3DA4649-508F-1487-B937-F1F083BBAEF2}"/>
              </a:ext>
            </a:extLst>
          </p:cNvPr>
          <p:cNvSpPr txBox="1"/>
          <p:nvPr/>
        </p:nvSpPr>
        <p:spPr>
          <a:xfrm>
            <a:off x="6857999" y="3102427"/>
            <a:ext cx="30071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Consolas"/>
                <a:cs typeface="Calibri"/>
              </a:rPr>
              <a:t>Maga a feltétel</a:t>
            </a:r>
            <a:endParaRPr lang="hu-HU" dirty="0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43EB1A6A-3B39-0B14-9F28-600D9151924E}"/>
              </a:ext>
            </a:extLst>
          </p:cNvPr>
          <p:cNvSpPr/>
          <p:nvPr/>
        </p:nvSpPr>
        <p:spPr>
          <a:xfrm rot="5400000">
            <a:off x="4373121" y="2014501"/>
            <a:ext cx="98170" cy="487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 err="1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EA5B9B-CE84-19ED-BE78-D0A93BE04EEB}"/>
              </a:ext>
            </a:extLst>
          </p:cNvPr>
          <p:cNvSpPr txBox="1"/>
          <p:nvPr/>
        </p:nvSpPr>
        <p:spPr>
          <a:xfrm>
            <a:off x="6857998" y="3905248"/>
            <a:ext cx="300717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Consolas"/>
                <a:cs typeface="Calibri"/>
              </a:rPr>
              <a:t>Ameddig teljesül a feltétel ez a kód fut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7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49E8612-D332-D78C-AC29-6509DB65DE19}"/>
              </a:ext>
            </a:extLst>
          </p:cNvPr>
          <p:cNvSpPr/>
          <p:nvPr/>
        </p:nvSpPr>
        <p:spPr>
          <a:xfrm>
            <a:off x="3551661" y="1596525"/>
            <a:ext cx="4764810" cy="5050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F40783E-9B27-6E9D-7679-BC7CB88B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83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Consolas"/>
                <a:cs typeface="Calibri Light"/>
              </a:rPr>
              <a:t>Egyszerű </a:t>
            </a:r>
            <a:r>
              <a:rPr lang="hu-HU" err="1">
                <a:solidFill>
                  <a:schemeClr val="bg1"/>
                </a:solidFill>
                <a:latin typeface="Consolas"/>
                <a:cs typeface="Calibri Light"/>
              </a:rPr>
              <a:t>while</a:t>
            </a:r>
            <a:r>
              <a:rPr lang="hu-HU" dirty="0">
                <a:solidFill>
                  <a:schemeClr val="bg1"/>
                </a:solidFill>
                <a:latin typeface="Consolas"/>
                <a:cs typeface="Calibri Light"/>
              </a:rPr>
              <a:t> ciklus példa</a:t>
            </a:r>
            <a:endParaRPr lang="hu-HU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6CF1B3-F673-2A12-DBD3-DC4AB923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986" y="1798411"/>
            <a:ext cx="3470695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hu-HU" sz="1600" err="1">
                <a:solidFill>
                  <a:schemeClr val="accent1"/>
                </a:solidFill>
                <a:ea typeface="+mn-lt"/>
                <a:cs typeface="+mn-lt"/>
              </a:rPr>
              <a:t>using</a:t>
            </a:r>
            <a:r>
              <a:rPr lang="hu-HU" sz="16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System;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err="1">
                <a:solidFill>
                  <a:schemeClr val="accent1"/>
                </a:solidFill>
                <a:ea typeface="+mn-lt"/>
                <a:cs typeface="+mn-lt"/>
              </a:rPr>
              <a:t>class</a:t>
            </a:r>
            <a:r>
              <a:rPr lang="hu-HU" sz="16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rgbClr val="FF0000"/>
                </a:solidFill>
                <a:ea typeface="+mn-lt"/>
                <a:cs typeface="+mn-lt"/>
              </a:rPr>
              <a:t>Program</a:t>
            </a:r>
            <a:endParaRPr lang="hu-HU" sz="1600" dirty="0">
              <a:solidFill>
                <a:srgbClr val="FF0000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{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   </a:t>
            </a:r>
            <a:r>
              <a:rPr lang="hu-HU" sz="1600" err="1">
                <a:solidFill>
                  <a:schemeClr val="accent1"/>
                </a:solidFill>
                <a:ea typeface="+mn-lt"/>
                <a:cs typeface="+mn-lt"/>
              </a:rPr>
              <a:t>static</a:t>
            </a:r>
            <a:r>
              <a:rPr lang="hu-HU" sz="16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hu-HU" sz="1600" err="1">
                <a:solidFill>
                  <a:schemeClr val="accent1"/>
                </a:solidFill>
                <a:ea typeface="+mn-lt"/>
                <a:cs typeface="+mn-lt"/>
              </a:rPr>
              <a:t>void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rgbClr val="FF0000"/>
                </a:solidFill>
                <a:ea typeface="+mn-lt"/>
                <a:cs typeface="+mn-lt"/>
              </a:rPr>
              <a:t>Main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()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   {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       </a:t>
            </a:r>
            <a:r>
              <a:rPr lang="hu-HU" sz="1600" dirty="0">
                <a:solidFill>
                  <a:schemeClr val="accent4"/>
                </a:solidFill>
                <a:ea typeface="+mn-lt"/>
                <a:cs typeface="+mn-lt"/>
              </a:rPr>
              <a:t>int 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i = </a:t>
            </a:r>
            <a:r>
              <a:rPr lang="hu-HU" sz="1600" dirty="0">
                <a:solidFill>
                  <a:srgbClr val="7030A0"/>
                </a:solidFill>
                <a:ea typeface="+mn-lt"/>
                <a:cs typeface="+mn-lt"/>
              </a:rPr>
              <a:t>0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       </a:t>
            </a:r>
            <a:r>
              <a:rPr lang="hu-HU" sz="1600" err="1">
                <a:solidFill>
                  <a:schemeClr val="accent1"/>
                </a:solidFill>
                <a:ea typeface="+mn-lt"/>
                <a:cs typeface="+mn-lt"/>
              </a:rPr>
              <a:t>while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 (i &lt; </a:t>
            </a:r>
            <a:r>
              <a:rPr lang="hu-HU" sz="1600" dirty="0">
                <a:solidFill>
                  <a:srgbClr val="7030A0"/>
                </a:solidFill>
                <a:ea typeface="+mn-lt"/>
                <a:cs typeface="+mn-lt"/>
              </a:rPr>
              <a:t>5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       {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           </a:t>
            </a:r>
            <a:r>
              <a:rPr lang="hu-HU" sz="1600" err="1">
                <a:solidFill>
                  <a:schemeClr val="bg1"/>
                </a:solidFill>
                <a:ea typeface="+mn-lt"/>
                <a:cs typeface="+mn-lt"/>
              </a:rPr>
              <a:t>Console.WriteLine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(i++);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       }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   }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}</a:t>
            </a:r>
            <a:endParaRPr lang="hu-HU" sz="1600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hu-HU" sz="1600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571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4EE9F890-1BF3-9E21-97A3-BA15748E842B}"/>
              </a:ext>
            </a:extLst>
          </p:cNvPr>
          <p:cNvSpPr/>
          <p:nvPr/>
        </p:nvSpPr>
        <p:spPr>
          <a:xfrm>
            <a:off x="2976567" y="1596525"/>
            <a:ext cx="6331942" cy="5050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F297AC0-9B67-8EA1-4D32-5244AA5D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4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Consolas"/>
                <a:cs typeface="Calibri Light"/>
              </a:rPr>
              <a:t>Adatok beolvasása </a:t>
            </a:r>
            <a:r>
              <a:rPr lang="hu-HU" err="1">
                <a:solidFill>
                  <a:schemeClr val="bg1"/>
                </a:solidFill>
                <a:latin typeface="Consolas"/>
                <a:cs typeface="Calibri Light"/>
              </a:rPr>
              <a:t>while</a:t>
            </a:r>
            <a:r>
              <a:rPr lang="hu-HU" dirty="0">
                <a:solidFill>
                  <a:schemeClr val="bg1"/>
                </a:solidFill>
                <a:latin typeface="Consolas"/>
                <a:cs typeface="Calibri Light"/>
              </a:rPr>
              <a:t> ciklussal.</a:t>
            </a:r>
            <a:endParaRPr lang="hu-HU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FDA977-098E-AF39-83E9-AC2317CB0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7974" y="1423059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       </a:t>
            </a:r>
            <a:r>
              <a:rPr lang="hu-HU" sz="1600" err="1">
                <a:solidFill>
                  <a:schemeClr val="accent4"/>
                </a:solidFill>
                <a:ea typeface="+mn-lt"/>
                <a:cs typeface="+mn-lt"/>
              </a:rPr>
              <a:t>string</a:t>
            </a:r>
            <a:r>
              <a:rPr lang="hu-HU" sz="16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input;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hu-HU" sz="40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       </a:t>
            </a:r>
            <a:r>
              <a:rPr lang="hu-HU" sz="1600" err="1">
                <a:solidFill>
                  <a:schemeClr val="accent1"/>
                </a:solidFill>
                <a:ea typeface="+mn-lt"/>
                <a:cs typeface="+mn-lt"/>
              </a:rPr>
              <a:t>while</a:t>
            </a:r>
            <a:r>
              <a:rPr lang="hu-HU" sz="16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((input = </a:t>
            </a:r>
            <a:r>
              <a:rPr lang="hu-HU" sz="1600" err="1">
                <a:solidFill>
                  <a:schemeClr val="bg1"/>
                </a:solidFill>
                <a:ea typeface="+mn-lt"/>
                <a:cs typeface="+mn-lt"/>
              </a:rPr>
              <a:t>Console.ReadLine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()) != </a:t>
            </a:r>
            <a:r>
              <a:rPr lang="hu-HU" sz="1600" dirty="0">
                <a:solidFill>
                  <a:schemeClr val="accent6"/>
                </a:solidFill>
                <a:ea typeface="+mn-lt"/>
                <a:cs typeface="+mn-lt"/>
              </a:rPr>
              <a:t>"</a:t>
            </a:r>
            <a:r>
              <a:rPr lang="hu-HU" sz="1600" err="1">
                <a:solidFill>
                  <a:schemeClr val="accent6"/>
                </a:solidFill>
                <a:ea typeface="+mn-lt"/>
                <a:cs typeface="+mn-lt"/>
              </a:rPr>
              <a:t>exit</a:t>
            </a:r>
            <a:r>
              <a:rPr lang="hu-HU" sz="1600" dirty="0">
                <a:solidFill>
                  <a:schemeClr val="accent6"/>
                </a:solidFill>
                <a:ea typeface="+mn-lt"/>
                <a:cs typeface="+mn-lt"/>
              </a:rPr>
              <a:t>"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       {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           </a:t>
            </a:r>
            <a:r>
              <a:rPr lang="hu-HU" sz="1600" err="1">
                <a:solidFill>
                  <a:schemeClr val="accent1"/>
                </a:solidFill>
                <a:ea typeface="+mn-lt"/>
                <a:cs typeface="+mn-lt"/>
              </a:rPr>
              <a:t>if</a:t>
            </a:r>
            <a:r>
              <a:rPr lang="hu-HU" sz="16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hu-HU" sz="1600" err="1">
                <a:solidFill>
                  <a:schemeClr val="accent4"/>
                </a:solidFill>
                <a:ea typeface="+mn-lt"/>
                <a:cs typeface="+mn-lt"/>
              </a:rPr>
              <a:t>int</a:t>
            </a:r>
            <a:r>
              <a:rPr lang="hu-HU" sz="1600" err="1">
                <a:solidFill>
                  <a:schemeClr val="bg1"/>
                </a:solidFill>
                <a:ea typeface="+mn-lt"/>
                <a:cs typeface="+mn-lt"/>
              </a:rPr>
              <a:t>.TryParse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(input, </a:t>
            </a:r>
            <a:r>
              <a:rPr lang="hu-HU" sz="1600" dirty="0">
                <a:solidFill>
                  <a:schemeClr val="accent1"/>
                </a:solidFill>
                <a:ea typeface="+mn-lt"/>
                <a:cs typeface="+mn-lt"/>
              </a:rPr>
              <a:t>out </a:t>
            </a:r>
            <a:r>
              <a:rPr lang="hu-HU" sz="1600" dirty="0">
                <a:solidFill>
                  <a:schemeClr val="accent4"/>
                </a:solidFill>
                <a:ea typeface="+mn-lt"/>
                <a:cs typeface="+mn-lt"/>
              </a:rPr>
              <a:t>int </a:t>
            </a:r>
            <a:r>
              <a:rPr lang="hu-HU" sz="1600" err="1">
                <a:solidFill>
                  <a:schemeClr val="bg1"/>
                </a:solidFill>
                <a:ea typeface="+mn-lt"/>
                <a:cs typeface="+mn-lt"/>
              </a:rPr>
              <a:t>number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) &amp;&amp; </a:t>
            </a:r>
            <a:r>
              <a:rPr lang="hu-HU" sz="1600" err="1">
                <a:solidFill>
                  <a:schemeClr val="bg1"/>
                </a:solidFill>
                <a:ea typeface="+mn-lt"/>
                <a:cs typeface="+mn-lt"/>
              </a:rPr>
              <a:t>number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 &gt; </a:t>
            </a:r>
            <a:r>
              <a:rPr lang="hu-HU" sz="1600" dirty="0">
                <a:solidFill>
                  <a:srgbClr val="7030A0"/>
                </a:solidFill>
                <a:ea typeface="+mn-lt"/>
                <a:cs typeface="+mn-lt"/>
              </a:rPr>
              <a:t>0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               </a:t>
            </a:r>
            <a:r>
              <a:rPr lang="hu-HU" sz="1600" err="1">
                <a:solidFill>
                  <a:schemeClr val="bg1"/>
                </a:solidFill>
                <a:ea typeface="+mn-lt"/>
                <a:cs typeface="+mn-lt"/>
              </a:rPr>
              <a:t>Console.WriteLine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hu-HU" sz="1600" dirty="0">
                <a:solidFill>
                  <a:schemeClr val="accent6"/>
                </a:solidFill>
                <a:ea typeface="+mn-lt"/>
                <a:cs typeface="+mn-lt"/>
              </a:rPr>
              <a:t>$"A megadott szám: {</a:t>
            </a:r>
            <a:r>
              <a:rPr lang="hu-HU" sz="1600" err="1">
                <a:solidFill>
                  <a:schemeClr val="accent6"/>
                </a:solidFill>
                <a:ea typeface="+mn-lt"/>
                <a:cs typeface="+mn-lt"/>
              </a:rPr>
              <a:t>number</a:t>
            </a:r>
            <a:r>
              <a:rPr lang="hu-HU" sz="1600" dirty="0">
                <a:solidFill>
                  <a:schemeClr val="accent6"/>
                </a:solidFill>
                <a:ea typeface="+mn-lt"/>
                <a:cs typeface="+mn-lt"/>
              </a:rPr>
              <a:t>}"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);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           </a:t>
            </a:r>
            <a:r>
              <a:rPr lang="hu-HU" sz="1600" err="1">
                <a:solidFill>
                  <a:schemeClr val="accent1"/>
                </a:solidFill>
                <a:ea typeface="+mn-lt"/>
                <a:cs typeface="+mn-lt"/>
              </a:rPr>
              <a:t>else</a:t>
            </a:r>
            <a:endParaRPr lang="hu-HU" sz="1600">
              <a:solidFill>
                <a:schemeClr val="accent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               </a:t>
            </a:r>
            <a:r>
              <a:rPr lang="hu-HU" sz="1600" err="1">
                <a:solidFill>
                  <a:schemeClr val="bg1"/>
                </a:solidFill>
                <a:ea typeface="+mn-lt"/>
                <a:cs typeface="+mn-lt"/>
              </a:rPr>
              <a:t>Console.WriteLine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hu-HU" sz="1600" dirty="0">
                <a:solidFill>
                  <a:schemeClr val="accent6"/>
                </a:solidFill>
                <a:ea typeface="+mn-lt"/>
                <a:cs typeface="+mn-lt"/>
              </a:rPr>
              <a:t>"Érvénytelen bemenet."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);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       }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hu-HU" sz="40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       </a:t>
            </a:r>
            <a:r>
              <a:rPr lang="hu-HU" sz="1600" err="1">
                <a:solidFill>
                  <a:schemeClr val="bg1"/>
                </a:solidFill>
                <a:ea typeface="+mn-lt"/>
                <a:cs typeface="+mn-lt"/>
              </a:rPr>
              <a:t>Console.WriteLine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hu-HU" sz="1600" dirty="0">
                <a:solidFill>
                  <a:schemeClr val="accent6"/>
                </a:solidFill>
                <a:ea typeface="+mn-lt"/>
                <a:cs typeface="+mn-lt"/>
              </a:rPr>
              <a:t>"Köszönjük, hogy használtad a programot!"</a:t>
            </a: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);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chemeClr val="bg1"/>
                </a:solidFill>
                <a:ea typeface="+mn-lt"/>
                <a:cs typeface="+mn-lt"/>
              </a:rPr>
              <a:t>    }</a:t>
            </a: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hu-H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hu-HU" sz="16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26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FF086F2B-1469-D361-7D61-01422163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rgbClr val="FFFFFF"/>
                </a:solidFill>
                <a:latin typeface="Consolas"/>
                <a:cs typeface="Calibri Light"/>
              </a:rPr>
              <a:t>Mikor érdemes a </a:t>
            </a:r>
            <a:r>
              <a:rPr lang="hu-HU" err="1">
                <a:solidFill>
                  <a:srgbClr val="FFFFFF"/>
                </a:solidFill>
                <a:latin typeface="Consolas"/>
                <a:cs typeface="Calibri Light"/>
              </a:rPr>
              <a:t>While</a:t>
            </a:r>
            <a:r>
              <a:rPr lang="hu-HU" dirty="0">
                <a:solidFill>
                  <a:srgbClr val="FFFFFF"/>
                </a:solidFill>
                <a:latin typeface="Consolas"/>
                <a:cs typeface="Calibri Light"/>
              </a:rPr>
              <a:t> ciklus?</a:t>
            </a:r>
          </a:p>
        </p:txBody>
      </p:sp>
    </p:spTree>
    <p:extLst>
      <p:ext uri="{BB962C8B-B14F-4D97-AF65-F5344CB8AC3E}">
        <p14:creationId xmlns:p14="http://schemas.microsoft.com/office/powerpoint/2010/main" val="103526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226648-BA04-8EA4-DEE0-7EC17178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cs typeface="Calibri Light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27349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Office-téma</vt:lpstr>
      <vt:lpstr>C# WHILE CIKLUS</vt:lpstr>
      <vt:lpstr>A WHILE CIKLUS</vt:lpstr>
      <vt:lpstr>While ciklus felépítése</vt:lpstr>
      <vt:lpstr>Egyszerű while ciklus példa</vt:lpstr>
      <vt:lpstr>Adatok beolvasása while ciklussal.</vt:lpstr>
      <vt:lpstr>Mikor érdemes a While ciklus?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/>
  <cp:lastModifiedBy/>
  <cp:revision>172</cp:revision>
  <dcterms:created xsi:type="dcterms:W3CDTF">2023-12-01T09:08:57Z</dcterms:created>
  <dcterms:modified xsi:type="dcterms:W3CDTF">2023-12-01T09:51:22Z</dcterms:modified>
</cp:coreProperties>
</file>