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A3D1327-C267-4A49-B3E6-D4BD1D4EFE1A}" type="datetimeFigureOut">
              <a:rPr lang="hu-HU" smtClean="0"/>
              <a:pPr/>
              <a:t>2024. 04. 04.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E5A85C-B06D-4FD4-95E2-3911F1FF96FF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Költségvetés </a:t>
            </a:r>
            <a:r>
              <a:rPr lang="en-US" dirty="0"/>
              <a:t>project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</a:t>
            </a:r>
            <a:r>
              <a:rPr lang="en-US" dirty="0"/>
              <a:t> Ali</a:t>
            </a:r>
            <a:r>
              <a:rPr lang="hu-HU" dirty="0"/>
              <a:t>, </a:t>
            </a:r>
            <a:r>
              <a:rPr lang="hu-HU" dirty="0" err="1"/>
              <a:t>Fuglovics</a:t>
            </a:r>
            <a:r>
              <a:rPr lang="hu-HU" dirty="0"/>
              <a:t> </a:t>
            </a:r>
            <a:r>
              <a:rPr lang="en-US" dirty="0" err="1"/>
              <a:t>Konor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 által kért dolgok: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/>
              <a:t>A projekt célja egy C# nyelvű költségvetés-kalkulációs program elkészítése volt a következő feltételekkel:</a:t>
            </a:r>
          </a:p>
          <a:p>
            <a:r>
              <a:rPr lang="hu-HU" dirty="0"/>
              <a:t>Fő ablak</a:t>
            </a:r>
          </a:p>
          <a:p>
            <a:r>
              <a:rPr lang="hu-HU" dirty="0"/>
              <a:t>Bevétel és kiadás számolása</a:t>
            </a:r>
            <a:endParaRPr lang="en-US" dirty="0"/>
          </a:p>
          <a:p>
            <a:r>
              <a:rPr lang="hu-HU" dirty="0"/>
              <a:t>Tábla ami megmutatja a hozzá adott tételeket</a:t>
            </a:r>
          </a:p>
          <a:p>
            <a:r>
              <a:rPr lang="hu-HU" dirty="0"/>
              <a:t>Hozzá adni hogy milyen bevétel/kiadás volt(élelmiszer, fizetés, rezsi </a:t>
            </a:r>
            <a:r>
              <a:rPr lang="hu-HU" dirty="0" err="1"/>
              <a:t>stb</a:t>
            </a:r>
            <a:r>
              <a:rPr lang="hu-HU" dirty="0"/>
              <a:t> stb..)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 a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88840"/>
            <a:ext cx="46291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kódja: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934430"/>
            <a:ext cx="7499350" cy="382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prototipus</a:t>
            </a:r>
            <a:r>
              <a:rPr lang="hu-HU" dirty="0"/>
              <a:t> (drótváz)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0" name="Picture 2" descr="C:\Users\Sound Crafter\Documents\KA_11D\Al-Khayyat Anaam Ali\Képernyőkép 2024-04-03 142851.png"/>
          <p:cNvPicPr>
            <a:picLocks noChangeAspect="1" noChangeArrowheads="1"/>
          </p:cNvPicPr>
          <p:nvPr/>
        </p:nvPicPr>
        <p:blipFill>
          <a:blip r:embed="rId2" cstate="print"/>
          <a:srcRect l="20785" t="33230" r="40020" b="32709"/>
          <a:stretch>
            <a:fillRect/>
          </a:stretch>
        </p:blipFill>
        <p:spPr bwMode="auto">
          <a:xfrm>
            <a:off x="2627784" y="2276872"/>
            <a:ext cx="4752528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 a program működéséről:</a:t>
            </a:r>
          </a:p>
        </p:txBody>
      </p:sp>
      <p:pic>
        <p:nvPicPr>
          <p:cNvPr id="6" name="demo">
            <a:hlinkClick r:id="" action="ppaction://media"/>
            <a:extLst>
              <a:ext uri="{FF2B5EF4-FFF2-40B4-BE49-F238E27FC236}">
                <a16:creationId xmlns:a16="http://schemas.microsoft.com/office/drawing/2014/main" id="{CC6CA982-1E8A-475A-BE32-8DD8489D215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35100" y="1738313"/>
            <a:ext cx="7499350" cy="421798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Köszönjuk</a:t>
            </a:r>
            <a:r>
              <a:rPr lang="hu-HU" dirty="0"/>
              <a:t> szépen a figyelmet!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:3</a:t>
            </a:r>
            <a:endParaRPr lang="hu-H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</TotalTime>
  <Words>83</Words>
  <Application>Microsoft Office PowerPoint</Application>
  <PresentationFormat>Diavetítés a képernyőre (4:3 oldalarány)</PresentationFormat>
  <Paragraphs>14</Paragraphs>
  <Slides>7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Költségvetés project</vt:lpstr>
      <vt:lpstr>AI által kért dolgok:</vt:lpstr>
      <vt:lpstr>Maga a program:</vt:lpstr>
      <vt:lpstr>A program kódja:</vt:lpstr>
      <vt:lpstr>A prototipus (drótváz)</vt:lpstr>
      <vt:lpstr>Videó a program működéséről:</vt:lpstr>
      <vt:lpstr>Köszönjuk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project</dc:title>
  <dc:creator>Sound Crafter</dc:creator>
  <cp:lastModifiedBy>Al-Khayyat Anaam Ali</cp:lastModifiedBy>
  <cp:revision>5</cp:revision>
  <dcterms:created xsi:type="dcterms:W3CDTF">2024-04-03T12:21:22Z</dcterms:created>
  <dcterms:modified xsi:type="dcterms:W3CDTF">2024-04-04T09:16:32Z</dcterms:modified>
</cp:coreProperties>
</file>