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573A88-50D5-45F6-B446-29C298846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Rendezési algoritmusok: Buborék 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5035A9-99EB-4C94-9771-F8DC2D1B3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al-khayyat</a:t>
            </a:r>
            <a:r>
              <a:rPr lang="hu-HU" dirty="0"/>
              <a:t> </a:t>
            </a:r>
            <a:r>
              <a:rPr lang="hu-HU" dirty="0" err="1"/>
              <a:t>anaam</a:t>
            </a:r>
            <a:r>
              <a:rPr lang="hu-HU" dirty="0"/>
              <a:t> </a:t>
            </a:r>
            <a:r>
              <a:rPr lang="hu-HU" dirty="0" err="1"/>
              <a:t>ali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56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62C6D-533D-4FAF-9C25-2107D38B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DED445-F75D-4A6B-AD44-E0F7AC39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Rendezésnek nevezünk egy algoritmust, ha az valamilyen szempont alapján sorba állítja elemek egy listáját.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85D301-7256-40A2-A26A-A58F8DB3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56" y="3311385"/>
            <a:ext cx="561100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8EA436-85C2-426D-9155-4913A942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hu-HU" dirty="0"/>
              <a:t> </a:t>
            </a:r>
            <a:r>
              <a:rPr lang="hu-HU" b="1" dirty="0"/>
              <a:t>Buborékos rendezés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076424-6377-471D-BC82-0C8ED093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0600"/>
            <a:ext cx="8825659" cy="4483100"/>
          </a:xfrm>
        </p:spPr>
        <p:txBody>
          <a:bodyPr>
            <a:normAutofit/>
          </a:bodyPr>
          <a:lstStyle/>
          <a:p>
            <a:r>
              <a:rPr lang="hu-HU" b="1" dirty="0"/>
              <a:t>Alapötlete</a:t>
            </a:r>
            <a:r>
              <a:rPr lang="hu-HU" dirty="0"/>
              <a:t>: Feltételezzük, hogy a sorozat rendezett </a:t>
            </a:r>
          </a:p>
          <a:p>
            <a:r>
              <a:rPr lang="hu-HU" dirty="0"/>
              <a:t>Páronként összehasonlítjuk az egymás melletti számokat</a:t>
            </a:r>
          </a:p>
          <a:p>
            <a:r>
              <a:rPr lang="hu-HU" dirty="0"/>
              <a:t>Ha találunk olyan számpart amely nem rendezett, azt felcseréljük és a feltételezésünket „hamis”-</a:t>
            </a:r>
            <a:r>
              <a:rPr lang="hu-HU" dirty="0" err="1"/>
              <a:t>ra</a:t>
            </a:r>
            <a:r>
              <a:rPr lang="hu-HU" dirty="0"/>
              <a:t> állítjuk</a:t>
            </a:r>
          </a:p>
          <a:p>
            <a:r>
              <a:rPr lang="hu-HU" dirty="0"/>
              <a:t>Addig folytatjuk amig rendezett „igaz” nem marad.</a:t>
            </a:r>
          </a:p>
          <a:p>
            <a:r>
              <a:rPr lang="hu-HU" dirty="0"/>
              <a:t>Célunk először, hogy az utolsó helyre a legnagyobb elem kerüljön.</a:t>
            </a:r>
          </a:p>
          <a:p>
            <a:r>
              <a:rPr lang="hu-HU" dirty="0"/>
              <a:t>A szomszédos elempárokon végig haladva mindig a nagyobb elemet tesszük jobbra – szükség esetén tehát cserélünk. Így a legnagyobb elem az utolsó helyre jut el.</a:t>
            </a:r>
          </a:p>
          <a:p>
            <a:r>
              <a:rPr lang="hu-HU" dirty="0"/>
              <a:t>A szomszédos elempárokon végig haladva mindig a nagyobb elemet tesszük jobbra – szükség esetén tehát cserélünk. Így a legnagyobb elem az utolsó helyre jut el.</a:t>
            </a:r>
          </a:p>
        </p:txBody>
      </p:sp>
    </p:spTree>
    <p:extLst>
      <p:ext uri="{BB962C8B-B14F-4D97-AF65-F5344CB8AC3E}">
        <p14:creationId xmlns:p14="http://schemas.microsoft.com/office/powerpoint/2010/main" val="1604345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B36C3-31DD-4A48-949C-E7AB9CB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Buborékos rendezés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1CB868DE-0C99-4508-822D-46D86702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77" y="2379980"/>
            <a:ext cx="5507204" cy="197526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99D4CB9-3B89-45E2-AB4D-2C9E39198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82" y="2540000"/>
            <a:ext cx="6079526" cy="39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54BB5-83B7-4C7C-9C59-30DC03A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b="1" dirty="0"/>
              <a:t>Buborékos rendezés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8FC6DFE-3FC4-45C7-8B77-E05F1EA1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044" y="2738437"/>
            <a:ext cx="2638425" cy="2447925"/>
          </a:xfr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CF83764C-97B7-4C24-B04F-A1F2E049B306}"/>
              </a:ext>
            </a:extLst>
          </p:cNvPr>
          <p:cNvSpPr/>
          <p:nvPr/>
        </p:nvSpPr>
        <p:spPr>
          <a:xfrm>
            <a:off x="1154954" y="23927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Az algoritmus újra és újra végig ugrál a listán, összehasonlítja a lista szomszédos elemeit, és ha azok az elvárt rendezéshez képest fordítva vannak, akkor megcseréli őket. Első menetben a lista elejéről indul és a végéig megy. Ennek az első menetnek az eredményeként a legnagyobb elem (mint egy buborék) felszáll a lista végére. Így a következő menetben már elegendő az utolsó előtti elemig elvégezni a szomszédos elemek összehasonlítását és cseréjét. Az ezután következő menetben a lista utolsó két eleme lesz a helyén és így tovább...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00913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A2A3A-33F2-42B0-9157-E6EBB5D3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Buborék rendezés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2B65D3-39F5-4ED8-AB9A-8AF48201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Mivel az algoritmus nem túl hatékony, a gyakorlatban szinte egyáltalán nem, inkább csak az algoritmuselmélet oktatása során használják.</a:t>
            </a:r>
          </a:p>
        </p:txBody>
      </p:sp>
    </p:spTree>
    <p:extLst>
      <p:ext uri="{BB962C8B-B14F-4D97-AF65-F5344CB8AC3E}">
        <p14:creationId xmlns:p14="http://schemas.microsoft.com/office/powerpoint/2010/main" val="346268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E00262-1A35-4A6F-A2A7-DDE01F2C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C824F-EC7B-41EA-BA92-D530F44C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Forrás: internet</a:t>
            </a:r>
          </a:p>
        </p:txBody>
      </p:sp>
    </p:spTree>
    <p:extLst>
      <p:ext uri="{BB962C8B-B14F-4D97-AF65-F5344CB8AC3E}">
        <p14:creationId xmlns:p14="http://schemas.microsoft.com/office/powerpoint/2010/main" val="3941393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26</TotalTime>
  <Words>269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tanácsterem</vt:lpstr>
      <vt:lpstr>Rendezési algoritmusok: Buborék rendezés</vt:lpstr>
      <vt:lpstr>Bevezetés</vt:lpstr>
      <vt:lpstr> Buborékos rendezés</vt:lpstr>
      <vt:lpstr>Buborékos rendezés</vt:lpstr>
      <vt:lpstr> Buborékos rendezés</vt:lpstr>
      <vt:lpstr> Buborék rendezés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Rendezési algoritmusok: Buborék rendezés</dc:title>
  <dc:creator>Al-Khayyat Anaam Ali</dc:creator>
  <cp:lastModifiedBy>Al-Khayyat Anaam Ali</cp:lastModifiedBy>
  <cp:revision>4</cp:revision>
  <dcterms:created xsi:type="dcterms:W3CDTF">2023-11-24T12:17:06Z</dcterms:created>
  <dcterms:modified xsi:type="dcterms:W3CDTF">2023-11-24T12:45:02Z</dcterms:modified>
</cp:coreProperties>
</file>