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2024. 04. 04.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2024. 04. 04.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/>
          </a:bodyPr>
          <a:lstStyle/>
          <a:p>
            <a:r>
              <a:rPr lang="hu-HU" dirty="0">
                <a:solidFill>
                  <a:srgbClr val="EBEBEB"/>
                </a:solidFill>
              </a:rPr>
              <a:t>Ügyfél kezelő applikáció</a:t>
            </a:r>
            <a:br>
              <a:rPr lang="hu-HU" dirty="0">
                <a:solidFill>
                  <a:srgbClr val="EBEBEB"/>
                </a:solidFill>
              </a:rPr>
            </a:br>
            <a:r>
              <a:rPr lang="hu-HU" sz="1800" dirty="0">
                <a:solidFill>
                  <a:srgbClr val="EBEBEB"/>
                </a:solidFill>
              </a:rPr>
              <a:t>készítette: Jankovics Dávid, Nagy Szabolcs</a:t>
            </a:r>
            <a:endParaRPr lang="hu-HU" dirty="0">
              <a:solidFill>
                <a:srgbClr val="EBEBEB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1D879F3F-D2A3-4853-9ACA-26C26438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072" y="541436"/>
            <a:ext cx="5932133" cy="59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vevő elvárásai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egy drótváza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Designja</a:t>
            </a:r>
          </a:p>
          <a:p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által adott feladat</a:t>
            </a: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Feladat megoldása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segitségével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Figma használata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Legyen kész erre az időpontra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: 2024/0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03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Munkaerő és az adott munkái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>
                <a:solidFill>
                  <a:schemeClr val="tx1"/>
                </a:solidFill>
              </a:rPr>
              <a:t>Nagy Szabolcs: Program író(részben)</a:t>
            </a: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író, ppt készítése(angol és magyar), drótváz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46E63F6-9ACE-4B3D-BA54-43876B3C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12" y="0"/>
            <a:ext cx="5285098" cy="422807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E21156E-A285-44FD-B635-B3DE04DC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" y="466162"/>
            <a:ext cx="5274863" cy="4219890"/>
          </a:xfrm>
          <a:prstGeom prst="rect">
            <a:avLst/>
          </a:pr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Oldalak amiket használtunk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hu-HU" sz="1400" dirty="0"/>
            </a:br>
            <a:r>
              <a:rPr lang="hu-HU" dirty="0"/>
              <a:t>Figma: A tervezés és a drótváz alapjainak elkészítése</a:t>
            </a:r>
          </a:p>
          <a:p>
            <a:pPr>
              <a:lnSpc>
                <a:spcPct val="90000"/>
              </a:lnSpc>
            </a:pPr>
            <a:r>
              <a:rPr lang="hu-HU" dirty="0"/>
              <a:t>Vizuális Stúdió </a:t>
            </a:r>
          </a:p>
          <a:p>
            <a:pPr>
              <a:lnSpc>
                <a:spcPct val="90000"/>
              </a:lnSpc>
            </a:pPr>
            <a:r>
              <a:rPr lang="hu-HU" dirty="0"/>
              <a:t>Kommunikáció: hang</a:t>
            </a:r>
            <a:endParaRPr lang="hu-H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Kódok amiket használtunk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C#-ot használtunk mivel a </a:t>
            </a:r>
            <a:r>
              <a:rPr lang="hu-HU" dirty="0" err="1"/>
              <a:t>chatgpt</a:t>
            </a:r>
            <a:r>
              <a:rPr lang="hu-HU" dirty="0"/>
              <a:t> azt mondta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1698372-BC85-4BDD-8052-ABB14F15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01" y="29419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949BF755-7527-4D91-A765-D63DB40F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3" y="0"/>
            <a:ext cx="5404833" cy="4323867"/>
          </a:xfrm>
          <a:prstGeom prst="rect">
            <a:avLst/>
          </a:pr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Tulajdonságai</a:t>
            </a:r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84C447E5-15B1-4296-9137-403E0EC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13" y="4184324"/>
            <a:ext cx="4804451" cy="2124206"/>
          </a:xfrm>
        </p:spPr>
        <p:txBody>
          <a:bodyPr/>
          <a:lstStyle/>
          <a:p>
            <a:r>
              <a:rPr lang="hu-HU" dirty="0"/>
              <a:t>Ügyfelek hozzáadása, törlése </a:t>
            </a:r>
          </a:p>
          <a:p>
            <a:r>
              <a:rPr lang="hu-HU" dirty="0"/>
              <a:t>Az Ügyfelek adatainak importálása és exportálása </a:t>
            </a:r>
          </a:p>
          <a:p>
            <a:r>
              <a:rPr lang="hu-HU" dirty="0"/>
              <a:t>meglévő ügyfelek adatainak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The full program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A9A0F99-D3F9-43F4-A6AF-E58B2A06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87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>
                <a:solidFill>
                  <a:schemeClr val="tx1"/>
                </a:solidFill>
              </a:rPr>
              <a:t>Köszönöm a </a:t>
            </a:r>
            <a:r>
              <a:rPr lang="hu-HU" sz="5400" dirty="0" err="1">
                <a:solidFill>
                  <a:schemeClr val="tx1"/>
                </a:solidFill>
              </a:rPr>
              <a:t>figyelmet!</a:t>
            </a:r>
            <a:r>
              <a:rPr lang="hu-HU" sz="500" dirty="0" err="1">
                <a:solidFill>
                  <a:schemeClr val="tx1"/>
                </a:solidFill>
              </a:rPr>
              <a:t>kys</a:t>
            </a:r>
            <a:r>
              <a:rPr lang="hu-HU" sz="500" dirty="0">
                <a:solidFill>
                  <a:schemeClr val="tx1"/>
                </a:solidFill>
              </a:rPr>
              <a:t> nigger</a:t>
            </a:r>
            <a:endParaRPr 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44</TotalTime>
  <Words>129</Words>
  <Application>Microsoft Office PowerPoint</Application>
  <PresentationFormat>Szélesvásznú</PresentationFormat>
  <Paragraphs>24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tanácsterem</vt:lpstr>
      <vt:lpstr>Ügyfél kezelő applikáció készítette: Jankovics Dávid, Nagy Szabolcs</vt:lpstr>
      <vt:lpstr>A vevő elvárásai</vt:lpstr>
      <vt:lpstr>Munkaerő és az adott munkái</vt:lpstr>
      <vt:lpstr>Oldalak amiket használtunk</vt:lpstr>
      <vt:lpstr>Kódok amiket használtunk</vt:lpstr>
      <vt:lpstr>Tulajdonságai</vt:lpstr>
      <vt:lpstr>The full program</vt:lpstr>
      <vt:lpstr>Köszönöm a figyelmet!kys nigger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Marcell Szollosy</dc:creator>
  <cp:lastModifiedBy>Jankovics David</cp:lastModifiedBy>
  <cp:revision>150</cp:revision>
  <dcterms:created xsi:type="dcterms:W3CDTF">2024-03-18T18:53:55Z</dcterms:created>
  <dcterms:modified xsi:type="dcterms:W3CDTF">2024-04-04T08:44:19Z</dcterms:modified>
</cp:coreProperties>
</file>