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9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0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B2C-5723-458F-BDA9-B5D99296787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19BAA-8508-417F-9FE1-C4C19B688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6933D-1CAB-49B0-9839-83E60FA44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Recept </a:t>
            </a:r>
            <a:r>
              <a:rPr lang="hu-HU" dirty="0" err="1"/>
              <a:t>aplication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87C9B5-E0AC-4EAE-AD75-91D98AFBA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Újvárosi Gábriel and Fekete Zoltán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8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FFD4D-6CB9-43F4-890D-9AF9C886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 Tagok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93064C-399D-4FB5-880E-3ED7C4F9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6111"/>
          </a:xfrm>
        </p:spPr>
        <p:txBody>
          <a:bodyPr>
            <a:normAutofit/>
          </a:bodyPr>
          <a:lstStyle/>
          <a:p>
            <a:r>
              <a:rPr lang="hu-HU" sz="2800" dirty="0"/>
              <a:t>Újvárosi Gábriel</a:t>
            </a:r>
          </a:p>
          <a:p>
            <a:r>
              <a:rPr lang="en-US" sz="2800" dirty="0"/>
              <a:t>Majority of the code</a:t>
            </a:r>
            <a:endParaRPr lang="hu-HU" sz="2800" dirty="0"/>
          </a:p>
          <a:p>
            <a:r>
              <a:rPr lang="hu-HU" sz="2800" dirty="0" err="1"/>
              <a:t>PPt</a:t>
            </a:r>
            <a:endParaRPr lang="hu-HU" sz="2800" dirty="0"/>
          </a:p>
          <a:p>
            <a:endParaRPr lang="hu-HU" sz="2800" dirty="0"/>
          </a:p>
          <a:p>
            <a:r>
              <a:rPr lang="hu-HU" sz="2800" dirty="0"/>
              <a:t>Fekete Zoltán</a:t>
            </a:r>
          </a:p>
          <a:p>
            <a:r>
              <a:rPr lang="hu-HU" sz="2800" dirty="0"/>
              <a:t>A</a:t>
            </a:r>
            <a:r>
              <a:rPr lang="en-US" sz="2800" dirty="0" err="1"/>
              <a:t>cquisition</a:t>
            </a:r>
            <a:r>
              <a:rPr lang="en-US" sz="2800" dirty="0"/>
              <a:t> of the recipes.</a:t>
            </a:r>
            <a:endParaRPr lang="hu-HU" sz="2800" dirty="0"/>
          </a:p>
          <a:p>
            <a:r>
              <a:rPr lang="en-US" sz="2800" dirty="0"/>
              <a:t>Small part of the code</a:t>
            </a:r>
            <a:endParaRPr lang="hu-HU" sz="2800" dirty="0"/>
          </a:p>
          <a:p>
            <a:r>
              <a:rPr lang="en-US" sz="2800" dirty="0"/>
              <a:t>Design and Wireframe</a:t>
            </a:r>
            <a:endParaRPr lang="hu-HU" sz="2800" dirty="0"/>
          </a:p>
          <a:p>
            <a:endParaRPr lang="hu-HU" sz="2800" dirty="0"/>
          </a:p>
          <a:p>
            <a:endParaRPr lang="hu-HU" sz="2800" dirty="0"/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BB559C-90C1-4AB1-A078-26AF9E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81" y="3825429"/>
            <a:ext cx="2306638" cy="29325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846B41-D107-41FA-A656-B205ED9D9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1413105"/>
            <a:ext cx="2147888" cy="20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863B30-9C7C-431A-BF3D-2DB577CA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 itself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699C82F-9F6D-4969-AB7A-6CEA43C1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8" y="1674278"/>
            <a:ext cx="10358772" cy="5040848"/>
          </a:xfrm>
        </p:spPr>
      </p:pic>
    </p:spTree>
    <p:extLst>
      <p:ext uri="{BB962C8B-B14F-4D97-AF65-F5344CB8AC3E}">
        <p14:creationId xmlns:p14="http://schemas.microsoft.com/office/powerpoint/2010/main" val="19722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4B6914-AD92-4135-9704-9D2CA5B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Tools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BA1516-BE90-4809-992C-47A926B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– </a:t>
            </a:r>
            <a:r>
              <a:rPr lang="en-US" dirty="0"/>
              <a:t>For sharing and storing files</a:t>
            </a:r>
            <a:endParaRPr lang="hu-HU" dirty="0"/>
          </a:p>
          <a:p>
            <a:r>
              <a:rPr lang="hu-HU" dirty="0"/>
              <a:t>Messenger – </a:t>
            </a:r>
            <a:r>
              <a:rPr lang="en-US" dirty="0"/>
              <a:t>For communication</a:t>
            </a:r>
            <a:r>
              <a:rPr lang="hu-HU" dirty="0"/>
              <a:t> </a:t>
            </a:r>
          </a:p>
          <a:p>
            <a:r>
              <a:rPr lang="hu-HU" dirty="0"/>
              <a:t>Microsoft Visual </a:t>
            </a:r>
            <a:r>
              <a:rPr lang="hu-HU" dirty="0" err="1"/>
              <a:t>Studio</a:t>
            </a:r>
            <a:r>
              <a:rPr lang="hu-HU" dirty="0"/>
              <a:t> – </a:t>
            </a:r>
            <a:r>
              <a:rPr lang="en-US" dirty="0"/>
              <a:t>For editing the code.</a:t>
            </a:r>
            <a:endParaRPr lang="hu-HU" dirty="0"/>
          </a:p>
          <a:p>
            <a:r>
              <a:rPr lang="hu-HU" dirty="0" err="1"/>
              <a:t>Figma</a:t>
            </a:r>
            <a:r>
              <a:rPr lang="hu-HU" dirty="0"/>
              <a:t> – </a:t>
            </a:r>
            <a:r>
              <a:rPr lang="en-US" dirty="0"/>
              <a:t>For designing the user interface</a:t>
            </a:r>
            <a:endParaRPr lang="hu-HU" dirty="0"/>
          </a:p>
          <a:p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3C9F39-EFD8-4751-ACB7-9F8149AE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16" y="2994736"/>
            <a:ext cx="850953" cy="110623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E3B9D96-5A37-45CF-82EC-726929C3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73" y="1824046"/>
            <a:ext cx="1175379" cy="110623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875B876-92BD-4B9D-B5E9-EC04E8880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74" y="869519"/>
            <a:ext cx="1071563" cy="107156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FBE17DF-D365-42A6-AF62-315F6ECFC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4100975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5065C-FEF5-4A2B-BC52-03035C05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D0E88FF-BD85-4CEB-BD51-F751E800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86"/>
            <a:ext cx="12192000" cy="6893206"/>
          </a:xfrm>
        </p:spPr>
      </p:pic>
    </p:spTree>
    <p:extLst>
      <p:ext uri="{BB962C8B-B14F-4D97-AF65-F5344CB8AC3E}">
        <p14:creationId xmlns:p14="http://schemas.microsoft.com/office/powerpoint/2010/main" val="35041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D9F55-BE8E-456E-9F08-475441C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CD9ED12-C18B-4E8D-B82A-BDE35F4B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"/>
            <a:ext cx="9956800" cy="6942058"/>
          </a:xfrm>
        </p:spPr>
      </p:pic>
    </p:spTree>
    <p:extLst>
      <p:ext uri="{BB962C8B-B14F-4D97-AF65-F5344CB8AC3E}">
        <p14:creationId xmlns:p14="http://schemas.microsoft.com/office/powerpoint/2010/main" val="37100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E58FE-7A08-4D92-8967-A2C44537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8822E73-3142-49E6-B8AA-E8EB18520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28" y="1575945"/>
            <a:ext cx="4974080" cy="4974080"/>
          </a:xfrm>
        </p:spPr>
      </p:pic>
    </p:spTree>
    <p:extLst>
      <p:ext uri="{BB962C8B-B14F-4D97-AF65-F5344CB8AC3E}">
        <p14:creationId xmlns:p14="http://schemas.microsoft.com/office/powerpoint/2010/main" val="29380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D2519-74FC-4E68-9EE8-2D914E99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Design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45A7CD9-F4C2-4E52-84FD-5A0B3BC3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774">
            <a:off x="2230240" y="2043850"/>
            <a:ext cx="3917945" cy="3917945"/>
          </a:xfrm>
        </p:spPr>
      </p:pic>
    </p:spTree>
    <p:extLst>
      <p:ext uri="{BB962C8B-B14F-4D97-AF65-F5344CB8AC3E}">
        <p14:creationId xmlns:p14="http://schemas.microsoft.com/office/powerpoint/2010/main" val="30883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D2D18-84F5-4881-AD55-774DD1D6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5F8125-9655-449A-8618-279B5BE5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69" y="2070100"/>
            <a:ext cx="2947457" cy="3436303"/>
          </a:xfrm>
        </p:spPr>
      </p:pic>
    </p:spTree>
    <p:extLst>
      <p:ext uri="{BB962C8B-B14F-4D97-AF65-F5344CB8AC3E}">
        <p14:creationId xmlns:p14="http://schemas.microsoft.com/office/powerpoint/2010/main" val="1538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74</Words>
  <Application>Microsoft Office PowerPoint</Application>
  <PresentationFormat>Szélesvásznú</PresentationFormat>
  <Paragraphs>21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Dimenzió</vt:lpstr>
      <vt:lpstr>Recept aplication</vt:lpstr>
      <vt:lpstr>Csapat Tagok</vt:lpstr>
      <vt:lpstr>The Product itself.</vt:lpstr>
      <vt:lpstr>Used Tools</vt:lpstr>
      <vt:lpstr>PowerPoint-bemutató</vt:lpstr>
      <vt:lpstr>PowerPoint-bemutató</vt:lpstr>
      <vt:lpstr>Wireframe</vt:lpstr>
      <vt:lpstr>Design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 alkalmazás </dc:title>
  <dc:creator>Uivarosi Gabriel</dc:creator>
  <cp:lastModifiedBy>Uivarosi Gabriel</cp:lastModifiedBy>
  <cp:revision>35</cp:revision>
  <dcterms:created xsi:type="dcterms:W3CDTF">2024-04-03T11:36:05Z</dcterms:created>
  <dcterms:modified xsi:type="dcterms:W3CDTF">2024-04-04T09:02:56Z</dcterms:modified>
</cp:coreProperties>
</file>