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</a:t>
            </a:r>
            <a:r>
              <a:rPr lang="hu-HU" dirty="0" err="1"/>
              <a:t>aplication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and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en-US" sz="2800" dirty="0"/>
              <a:t>Majority of the code</a:t>
            </a:r>
            <a:endParaRPr lang="hu-HU" sz="2800" dirty="0"/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A</a:t>
            </a:r>
            <a:r>
              <a:rPr lang="en-US" sz="2800" dirty="0" err="1"/>
              <a:t>cquisition</a:t>
            </a:r>
            <a:r>
              <a:rPr lang="en-US" sz="2800" dirty="0"/>
              <a:t> of the recipes.</a:t>
            </a:r>
            <a:endParaRPr lang="hu-HU" sz="2800" dirty="0"/>
          </a:p>
          <a:p>
            <a:r>
              <a:rPr lang="en-US" sz="2800" dirty="0"/>
              <a:t>Small part of the code</a:t>
            </a:r>
            <a:endParaRPr lang="hu-HU" sz="2800" dirty="0"/>
          </a:p>
          <a:p>
            <a:r>
              <a:rPr lang="en-US" sz="2800" dirty="0"/>
              <a:t>Design and Wireframe</a:t>
            </a:r>
            <a:endParaRPr lang="hu-HU" sz="2800" dirty="0"/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1" y="38254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1413105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itself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148A39B-32DE-403A-9D51-1DA052B0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5" y="1485900"/>
            <a:ext cx="8976687" cy="5067301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</a:t>
            </a:r>
            <a:r>
              <a:rPr lang="en-US" dirty="0"/>
              <a:t>For sharing and storing files</a:t>
            </a:r>
            <a:endParaRPr lang="hu-HU" dirty="0"/>
          </a:p>
          <a:p>
            <a:r>
              <a:rPr lang="hu-HU" dirty="0"/>
              <a:t>Messenger – </a:t>
            </a:r>
            <a:r>
              <a:rPr lang="en-US" dirty="0"/>
              <a:t>For communication</a:t>
            </a:r>
            <a:r>
              <a:rPr lang="hu-HU" dirty="0"/>
              <a:t> 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</a:t>
            </a:r>
            <a:r>
              <a:rPr lang="en-US" dirty="0"/>
              <a:t>For editing the code.</a:t>
            </a:r>
            <a:endParaRPr lang="hu-HU" dirty="0"/>
          </a:p>
          <a:p>
            <a:r>
              <a:rPr lang="hu-HU" dirty="0" err="1"/>
              <a:t>Figma</a:t>
            </a:r>
            <a:r>
              <a:rPr lang="hu-HU" dirty="0"/>
              <a:t> – </a:t>
            </a:r>
            <a:r>
              <a:rPr lang="en-US" dirty="0"/>
              <a:t>For designing the user interface</a:t>
            </a:r>
            <a:endParaRPr lang="hu-HU" dirty="0"/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73" y="1824046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4" y="869519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07BF197-3439-446E-B135-11940B788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6" y="1816100"/>
            <a:ext cx="8477249" cy="4238625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328629F6-5C1C-4695-BC98-1E2887C1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3" y="1816100"/>
            <a:ext cx="8502649" cy="4251325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74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Dimenzió</vt:lpstr>
      <vt:lpstr>Recept aplication</vt:lpstr>
      <vt:lpstr>Csapat Tagok</vt:lpstr>
      <vt:lpstr>The Product itself.</vt:lpstr>
      <vt:lpstr>Used Tools</vt:lpstr>
      <vt:lpstr>PowerPoint-bemutató</vt:lpstr>
      <vt:lpstr>PowerPoint-bemutató</vt:lpstr>
      <vt:lpstr>Wireframe</vt:lpstr>
      <vt:lpstr>Design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Uivarosi Gabriel</cp:lastModifiedBy>
  <cp:revision>39</cp:revision>
  <dcterms:created xsi:type="dcterms:W3CDTF">2024-04-03T11:36:05Z</dcterms:created>
  <dcterms:modified xsi:type="dcterms:W3CDTF">2024-04-05T10:35:59Z</dcterms:modified>
</cp:coreProperties>
</file>