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2024. 04. 03.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2024. 04. 03.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églalap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FFAD4ED7-D33D-4BC9-B679-E8585C59FD38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11" name="Téglalap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Téglalap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Szabadkézi sokszög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Szabadkézi sokszög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357D9-28C9-49FA-8206-9B94D3BED42B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zis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Szabadkézi sokszög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Szabadkézi sokszög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F8D25-A59E-4CC3-9DF6-BF34AA13F53B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3" name="Téglalap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Téglalap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Ellipszis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llipszis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Ellipszis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Szabadkézi sokszög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Szövegdoboz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„</a:t>
            </a:r>
          </a:p>
        </p:txBody>
      </p:sp>
      <p:sp>
        <p:nvSpPr>
          <p:cNvPr id="13" name="Szövegdoboz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Szöveg helye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32DBB-C533-4406-82A7-FA107EEA8B7E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9" name="Téglalap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Szabadkézi sokszög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69ABA-0616-4D6A-9629-EECE6EC9CBF6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6" name="Szöveg helye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Szöveg helye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Szöveg helye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F55CC-E3DE-4853-9AC2-F2CA7D989324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2" name="Szöveg helye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1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3" name="Szöveg helye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2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43" name="Egyenes összekötő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E666C-A9D2-492D-B77D-FF81FD530740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B3709BD0-2A15-47EE-84F4-6DA6135193F8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Téglalap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Téglalap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Szabadkézi sokszög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Szabadkézi sokszög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AE181BD2-275D-45B0-B657-3FFC9F215FFC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C2D29-9B2B-43F4-A099-D426807FB952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églalap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Szabadkézi sokszög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09CDF-37F7-4141-AB8F-6ECF6B83A2D3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05BC8-B1A7-4C48-B332-FBBD339B34E8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2F2D5-4380-4ED9-B683-B329C0237F98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5DAF0-0CA2-4CC7-BF9A-ACF07E3DF75F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C5D96-AAEB-42B4-9F51-8D4040F33421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Téglalap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Szabadkézi sokszög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1A402D-46C7-4C8C-BBD9-6B6C5C7AC203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Szabadkézi sokszög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F778E-19D3-4496-994B-B7D2041DEA76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Téglalap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Ellipszis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Szabadkézi sokszög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Szabadkézi sokszög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2BEB145A-3182-4B3A-8258-2FB9B483A976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21" name="Téglalap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 rtlCol="0">
            <a:normAutofit/>
          </a:bodyPr>
          <a:lstStyle/>
          <a:p>
            <a:r>
              <a:rPr lang="hu-HU" dirty="0">
                <a:solidFill>
                  <a:srgbClr val="EBEBEB"/>
                </a:solidFill>
              </a:rPr>
              <a:t>Ügyfél kezelő applikáció</a:t>
            </a:r>
            <a:br>
              <a:rPr lang="hu-HU" dirty="0">
                <a:solidFill>
                  <a:srgbClr val="EBEBEB"/>
                </a:solidFill>
              </a:rPr>
            </a:br>
            <a:r>
              <a:rPr lang="hu-HU" sz="1800" dirty="0">
                <a:solidFill>
                  <a:srgbClr val="EBEBEB"/>
                </a:solidFill>
              </a:rPr>
              <a:t>készítette: Jankovics Dávid, Nagy Szabolcs</a:t>
            </a:r>
            <a:endParaRPr lang="hu-HU" dirty="0">
              <a:solidFill>
                <a:srgbClr val="EBEBEB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" name="Kép 7">
            <a:extLst>
              <a:ext uri="{FF2B5EF4-FFF2-40B4-BE49-F238E27FC236}">
                <a16:creationId xmlns:a16="http://schemas.microsoft.com/office/drawing/2014/main" id="{1D879F3F-D2A3-4853-9ACA-26C26438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7072" y="541436"/>
            <a:ext cx="5932133" cy="59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15F6117-868E-8B89-DF7E-FA0CB0AE2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51D3CE1-B66F-580C-4764-1F5B3FF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A vevő elvárásai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6B28BF-0506-08EC-C78C-57916BA8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Legyen egy drótváza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Legyen Designja</a:t>
            </a:r>
          </a:p>
          <a:p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Chatgpt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által adott feladat</a:t>
            </a: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Feladat megoldása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chatgpt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segitségével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Figma használata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Legyen kész erre az időpontra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: 2024/0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03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8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440B7B55-15E0-0CCD-3C77-9258FB281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9F4F010-005D-94B2-3F07-32552C38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Munkaerő és az adott munkái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DF4572-0141-EF3C-22B8-6046ED02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hu-HU" dirty="0">
                <a:solidFill>
                  <a:schemeClr val="tx1"/>
                </a:solidFill>
              </a:rPr>
              <a:t>Nagy Szabolcs: Program író(részben)</a:t>
            </a:r>
          </a:p>
          <a:p>
            <a:pPr marL="285750" indent="-285750"/>
            <a:r>
              <a:rPr lang="hu-HU" dirty="0">
                <a:solidFill>
                  <a:schemeClr val="tx1"/>
                </a:solidFill>
              </a:rPr>
              <a:t>Jankovics Dávid: Project Manager, </a:t>
            </a:r>
            <a:r>
              <a:rPr lang="hu-HU" dirty="0" err="1">
                <a:solidFill>
                  <a:schemeClr val="tx1"/>
                </a:solidFill>
              </a:rPr>
              <a:t>Designer</a:t>
            </a:r>
            <a:r>
              <a:rPr lang="hu-HU" dirty="0">
                <a:solidFill>
                  <a:schemeClr val="tx1"/>
                </a:solidFill>
              </a:rPr>
              <a:t> and Program író, ppt készítése(angol és magyar), drótváz</a:t>
            </a:r>
            <a:br>
              <a:rPr lang="hu-HU" dirty="0"/>
            </a:br>
            <a:br>
              <a:rPr lang="hu-HU" dirty="0"/>
            </a:br>
            <a:r>
              <a:rPr lang="hu-HU" dirty="0">
                <a:solidFill>
                  <a:schemeClr val="tx1"/>
                </a:solidFill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52424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46E63F6-9ACE-4B3D-BA54-43876B3C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12" y="0"/>
            <a:ext cx="5285098" cy="4228078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E21156E-A285-44FD-B635-B3DE04DCA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4" y="466162"/>
            <a:ext cx="5274863" cy="4219890"/>
          </a:xfrm>
          <a:prstGeom prst="rect">
            <a:avLst/>
          </a:prstGeom>
        </p:spPr>
      </p:pic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6B4424-4CE6-8AA4-5E41-63E05D0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Oldalak amiket használtunk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A4610C-D532-8BC6-48ED-233F73BA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hu-HU" sz="1400" dirty="0"/>
            </a:br>
            <a:r>
              <a:rPr lang="hu-HU" dirty="0"/>
              <a:t>Figma: A tervezés és a drótváz alapjainak elkészítése</a:t>
            </a:r>
          </a:p>
          <a:p>
            <a:pPr>
              <a:lnSpc>
                <a:spcPct val="90000"/>
              </a:lnSpc>
            </a:pPr>
            <a:r>
              <a:rPr lang="hu-HU" dirty="0"/>
              <a:t>Vizuális Stúdió </a:t>
            </a:r>
          </a:p>
          <a:p>
            <a:pPr>
              <a:lnSpc>
                <a:spcPct val="90000"/>
              </a:lnSpc>
            </a:pPr>
            <a:r>
              <a:rPr lang="hu-HU" dirty="0"/>
              <a:t>Kommunikáció: hang</a:t>
            </a:r>
            <a:endParaRPr lang="hu-HU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2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A297B8-2B6B-DF3A-9CCC-6F476A92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2"/>
                </a:solidFill>
                <a:ea typeface="+mj-lt"/>
                <a:cs typeface="+mj-lt"/>
              </a:rPr>
              <a:t>Kódok amiket használtunk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FFA24-6C3C-02A5-35DB-D48DDE89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C#-ot használtunk mivel a </a:t>
            </a:r>
            <a:r>
              <a:rPr lang="hu-HU" dirty="0" err="1"/>
              <a:t>chatgpt</a:t>
            </a:r>
            <a:r>
              <a:rPr lang="hu-HU" dirty="0"/>
              <a:t> azt mondta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1698372-BC85-4BDD-8052-ABB14F15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01" y="29419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949BF755-7527-4D91-A765-D63DB40F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3" y="0"/>
            <a:ext cx="5404833" cy="4323867"/>
          </a:xfrm>
          <a:prstGeom prst="rect">
            <a:avLst/>
          </a:prstGeom>
        </p:spPr>
      </p:pic>
      <p:sp>
        <p:nvSpPr>
          <p:cNvPr id="5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Freeform: Shape 2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970080-A890-CC24-4D7C-B48E9CD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Tulajdonságai</a:t>
            </a:r>
          </a:p>
        </p:txBody>
      </p:sp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6E2FCAA-8653-B744-D31E-5C6FE2D8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360" y="-123568"/>
            <a:ext cx="3210271" cy="6858000"/>
          </a:xfrm>
          <a:prstGeom prst="rect">
            <a:avLst/>
          </a:prstGeom>
        </p:spPr>
      </p:pic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84C447E5-15B1-4296-9137-403E0EC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213" y="4184324"/>
            <a:ext cx="4804451" cy="2124206"/>
          </a:xfrm>
        </p:spPr>
        <p:txBody>
          <a:bodyPr/>
          <a:lstStyle/>
          <a:p>
            <a:r>
              <a:rPr lang="hu-HU" dirty="0"/>
              <a:t>Ügyfelek hozzáadása, törlése </a:t>
            </a:r>
          </a:p>
          <a:p>
            <a:r>
              <a:rPr lang="hu-HU" dirty="0"/>
              <a:t>Az Ügyfelek adatainak importálása és exportálása </a:t>
            </a:r>
          </a:p>
          <a:p>
            <a:r>
              <a:rPr lang="hu-HU" dirty="0"/>
              <a:t>meglévő ügyfelek adatainak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22620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E0FC7F-BBA0-F16F-FBA0-4958767B7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80B91CD-62C8-BC14-847F-959BF8D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The full program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A9A0F99-D3F9-43F4-A6AF-E58B2A06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87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Dark floating bulbs with one lit up brightly">
            <a:extLst>
              <a:ext uri="{FF2B5EF4-FFF2-40B4-BE49-F238E27FC236}">
                <a16:creationId xmlns:a16="http://schemas.microsoft.com/office/drawing/2014/main" id="{BBFAF7E6-31E5-A9F0-2B91-01A4A13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453" r="-2" b="322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B71113-A40D-2A29-C24A-50B26C3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>
                <a:solidFill>
                  <a:schemeClr val="tx1"/>
                </a:solidFill>
              </a:rPr>
              <a:t>Köszönöm a figyelmet!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44</TotalTime>
  <Words>127</Words>
  <Application>Microsoft Office PowerPoint</Application>
  <PresentationFormat>Szélesvásznú</PresentationFormat>
  <Paragraphs>24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tanácsterem</vt:lpstr>
      <vt:lpstr>Ügyfél kezelő applikáció készítette: Jankovics Dávid, Nagy Szabolcs</vt:lpstr>
      <vt:lpstr>A vevő elvárásai</vt:lpstr>
      <vt:lpstr>Munkaerő és az adott munkái</vt:lpstr>
      <vt:lpstr>Oldalak amiket használtunk</vt:lpstr>
      <vt:lpstr>Kódok amiket használtunk</vt:lpstr>
      <vt:lpstr>Tulajdonságai</vt:lpstr>
      <vt:lpstr>The full program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Marcell Szollosy</dc:creator>
  <cp:lastModifiedBy>Jankovics David</cp:lastModifiedBy>
  <cp:revision>149</cp:revision>
  <dcterms:created xsi:type="dcterms:W3CDTF">2024-03-18T18:53:55Z</dcterms:created>
  <dcterms:modified xsi:type="dcterms:W3CDTF">2024-04-03T12:28:32Z</dcterms:modified>
</cp:coreProperties>
</file>