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7D53C-C2B0-A131-F092-728D421038D2}" v="41" dt="2024-03-20T07:32:06.177"/>
    <p1510:client id="{DF97BFD6-D2AF-1ACF-03AE-F473F79096BF}" v="45" dt="2024-03-20T07:42:37.581"/>
    <p1510:client id="{5F57CC59-0D8F-275A-92A9-C2A86FAAC43E}" v="318" dt="2024-03-18T19:13:52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2024. 04. 03.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2024. 04. 03.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églalap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FFAD4ED7-D33D-4BC9-B679-E8585C59FD3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11" name="Téglalap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Téglalap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Szabadkézi sokszög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Szabadkézi sokszög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357D9-28C9-49FA-8206-9B94D3BED42B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zi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zabadkézi sokszög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Szabadkézi sokszög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8D25-A59E-4CC3-9DF6-BF34AA13F53B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3" name="Téglalap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Téglalap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zi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zi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zi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Szabadkézi sokszög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Szövegdoboz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Szövegdoboz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32DBB-C533-4406-82A7-FA107EEA8B7E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9" name="Téglalap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Szabadkézi sokszög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69ABA-0616-4D6A-9629-EECE6EC9CBF6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F55CC-E3DE-4853-9AC2-F2CA7D989324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1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2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43" name="Egyenes összekötő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E666C-A9D2-492D-B77D-FF81FD530740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B3709BD0-2A15-47EE-84F4-6DA6135193F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Téglalap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églalap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zabadkézi sokszög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Szabadkézi sokszög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AE181BD2-275D-45B0-B657-3FFC9F215FFC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C2D29-9B2B-43F4-A099-D426807FB952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églalap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Szabadkézi sokszög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09CDF-37F7-4141-AB8F-6ECF6B83A2D3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05BC8-B1A7-4C48-B332-FBBD339B34E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2F2D5-4380-4ED9-B683-B329C0237F98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DAF0-0CA2-4CC7-BF9A-ACF07E3DF75F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C5D96-AAEB-42B4-9F51-8D4040F33421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Téglalap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Szabadkézi sokszög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A402D-46C7-4C8C-BBD9-6B6C5C7AC203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Szabadkézi sokszög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F778E-19D3-4496-994B-B7D2041DEA76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Téglalap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zi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zabadkézi sokszög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Szabadkézi sokszög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B145A-3182-4B3A-8258-2FB9B483A976}" type="datetime1">
              <a:rPr lang="hu-HU" noProof="0" smtClean="0"/>
              <a:t>2024. 04. 03.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21" name="Téglalap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 rtlCol="0">
            <a:normAutofit fontScale="90000"/>
          </a:bodyPr>
          <a:lstStyle/>
          <a:p>
            <a:br>
              <a:rPr lang="hu-HU" dirty="0"/>
            </a:br>
            <a:r>
              <a:rPr lang="hu-HU" dirty="0" err="1"/>
              <a:t>Customer</a:t>
            </a:r>
            <a:r>
              <a:rPr lang="hu-HU" dirty="0"/>
              <a:t> management </a:t>
            </a:r>
            <a:r>
              <a:rPr lang="hu-HU" dirty="0" err="1"/>
              <a:t>application</a:t>
            </a:r>
            <a:br>
              <a:rPr lang="hu-HU" dirty="0">
                <a:solidFill>
                  <a:srgbClr val="EBEBEB"/>
                </a:solidFill>
              </a:rPr>
            </a:br>
            <a:r>
              <a:rPr lang="hu-HU" sz="1800" dirty="0" err="1">
                <a:solidFill>
                  <a:srgbClr val="EBEBEB"/>
                </a:solidFill>
              </a:rPr>
              <a:t>Made</a:t>
            </a:r>
            <a:r>
              <a:rPr lang="hu-HU" sz="1800" dirty="0">
                <a:solidFill>
                  <a:srgbClr val="EBEBEB"/>
                </a:solidFill>
              </a:rPr>
              <a:t> </a:t>
            </a:r>
            <a:r>
              <a:rPr lang="hu-HU" sz="1800" dirty="0" err="1">
                <a:solidFill>
                  <a:srgbClr val="EBEBEB"/>
                </a:solidFill>
              </a:rPr>
              <a:t>by</a:t>
            </a:r>
            <a:r>
              <a:rPr lang="hu-HU" sz="1800" dirty="0">
                <a:solidFill>
                  <a:srgbClr val="EBEBEB"/>
                </a:solidFill>
              </a:rPr>
              <a:t>: Jankovics Dávid, Nagy Szabolcs</a:t>
            </a:r>
            <a:endParaRPr lang="hu-HU" dirty="0">
              <a:solidFill>
                <a:srgbClr val="EBEBEB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B3BDFB0F-17BE-4557-9A75-ECE27A7C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847" y="541436"/>
            <a:ext cx="5932133" cy="59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15F6117-868E-8B89-DF7E-FA0CB0AE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51D3CE1-B66F-580C-4764-1F5B3FF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Requirements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6B28BF-0506-08EC-C78C-57916BA8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Design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The usage of figma and </a:t>
            </a:r>
            <a:r>
              <a:rPr lang="en-US" dirty="0" err="1">
                <a:solidFill>
                  <a:schemeClr val="tx1"/>
                </a:solidFill>
                <a:latin typeface="Calibri"/>
                <a:cs typeface="Calibri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task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given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by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endParaRPr lang="hu-HU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solve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help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of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Must be finished before: 2024/0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03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440B7B55-15E0-0CCD-3C77-9258FB281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F4F010-005D-94B2-3F07-32552C38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Staff and their jobs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F4572-0141-EF3C-22B8-6046ED02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hu-HU" dirty="0">
                <a:solidFill>
                  <a:schemeClr val="tx1"/>
                </a:solidFill>
              </a:rPr>
              <a:t>Nagy Szabolcs: Program </a:t>
            </a:r>
            <a:r>
              <a:rPr lang="hu-HU" dirty="0" err="1">
                <a:solidFill>
                  <a:schemeClr val="tx1"/>
                </a:solidFill>
              </a:rPr>
              <a:t>Writer</a:t>
            </a:r>
            <a:r>
              <a:rPr lang="hu-HU" dirty="0">
                <a:solidFill>
                  <a:schemeClr val="tx1"/>
                </a:solidFill>
              </a:rPr>
              <a:t>(</a:t>
            </a:r>
            <a:r>
              <a:rPr lang="hu-HU" dirty="0" err="1">
                <a:solidFill>
                  <a:schemeClr val="tx1"/>
                </a:solidFill>
              </a:rPr>
              <a:t>partly</a:t>
            </a:r>
            <a:r>
              <a:rPr lang="hu-HU" dirty="0">
                <a:solidFill>
                  <a:schemeClr val="tx1"/>
                </a:solidFill>
              </a:rPr>
              <a:t>)</a:t>
            </a:r>
          </a:p>
          <a:p>
            <a:pPr marL="285750" indent="-285750"/>
            <a:r>
              <a:rPr lang="hu-HU" dirty="0">
                <a:solidFill>
                  <a:schemeClr val="tx1"/>
                </a:solidFill>
              </a:rPr>
              <a:t>Jankovics Dávid: Project Manager, Design </a:t>
            </a:r>
            <a:r>
              <a:rPr lang="hu-HU" dirty="0" err="1">
                <a:solidFill>
                  <a:schemeClr val="tx1"/>
                </a:solidFill>
              </a:rPr>
              <a:t>Creator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Powerpoint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maker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Wireframe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designer</a:t>
            </a:r>
            <a:r>
              <a:rPr lang="hu-HU" dirty="0">
                <a:solidFill>
                  <a:schemeClr val="tx1"/>
                </a:solidFill>
              </a:rPr>
              <a:t> and Program </a:t>
            </a:r>
            <a:r>
              <a:rPr lang="hu-HU" dirty="0" err="1">
                <a:solidFill>
                  <a:schemeClr val="tx1"/>
                </a:solidFill>
              </a:rPr>
              <a:t>Writer</a:t>
            </a:r>
            <a:r>
              <a:rPr lang="hu-HU" dirty="0">
                <a:solidFill>
                  <a:schemeClr val="tx1"/>
                </a:solidFill>
              </a:rPr>
              <a:t>(</a:t>
            </a:r>
            <a:r>
              <a:rPr lang="hu-HU" dirty="0" err="1">
                <a:solidFill>
                  <a:schemeClr val="tx1"/>
                </a:solidFill>
              </a:rPr>
              <a:t>partly</a:t>
            </a:r>
            <a:r>
              <a:rPr lang="hu-HU" dirty="0">
                <a:solidFill>
                  <a:schemeClr val="tx1"/>
                </a:solidFill>
              </a:rPr>
              <a:t>)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chemeClr val="tx1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52424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C730E91-F5D4-43D4-9141-4B452B12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51" y="44976"/>
            <a:ext cx="5483286" cy="4386629"/>
          </a:xfrm>
          <a:prstGeom prst="rect">
            <a:avLst/>
          </a:prstGeom>
        </p:spPr>
      </p:pic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B4424-4CE6-8AA4-5E41-63E05D0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Apps we used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A4610C-D532-8BC6-48ED-233F73BA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300" dirty="0">
                <a:solidFill>
                  <a:schemeClr val="tx1"/>
                </a:solidFill>
              </a:rPr>
              <a:t>Figma: To </a:t>
            </a:r>
            <a:r>
              <a:rPr lang="hu-HU" sz="1300" dirty="0" err="1">
                <a:solidFill>
                  <a:schemeClr val="tx1"/>
                </a:solidFill>
              </a:rPr>
              <a:t>create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the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basics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for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the</a:t>
            </a:r>
            <a:r>
              <a:rPr lang="hu-HU" sz="1300" dirty="0">
                <a:solidFill>
                  <a:schemeClr val="tx1"/>
                </a:solidFill>
              </a:rPr>
              <a:t> design and </a:t>
            </a:r>
            <a:r>
              <a:rPr lang="hu-HU" sz="1300" dirty="0" err="1">
                <a:solidFill>
                  <a:schemeClr val="tx1"/>
                </a:solidFill>
              </a:rPr>
              <a:t>for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the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wireframe</a:t>
            </a:r>
            <a:endParaRPr lang="hu-HU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 dirty="0">
                <a:solidFill>
                  <a:schemeClr val="tx1"/>
                </a:solidFill>
              </a:rPr>
              <a:t>Visual </a:t>
            </a:r>
            <a:r>
              <a:rPr lang="hu-HU" sz="1300" dirty="0" err="1">
                <a:solidFill>
                  <a:schemeClr val="tx1"/>
                </a:solidFill>
              </a:rPr>
              <a:t>studio</a:t>
            </a:r>
            <a:endParaRPr lang="hu-HU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 dirty="0" err="1">
                <a:solidFill>
                  <a:schemeClr val="tx1"/>
                </a:solidFill>
              </a:rPr>
              <a:t>Communications</a:t>
            </a:r>
            <a:r>
              <a:rPr lang="hu-HU" sz="1300" dirty="0">
                <a:solidFill>
                  <a:schemeClr val="tx1"/>
                </a:solidFill>
              </a:rPr>
              <a:t>: </a:t>
            </a:r>
            <a:r>
              <a:rPr lang="hu-HU" sz="1300" dirty="0" err="1">
                <a:solidFill>
                  <a:schemeClr val="tx1"/>
                </a:solidFill>
              </a:rPr>
              <a:t>voice</a:t>
            </a:r>
            <a:endParaRPr lang="hu-HU" sz="1300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BB1C7D2-55A1-4E68-994F-58E737BC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4" y="466162"/>
            <a:ext cx="4855213" cy="38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2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A297B8-2B6B-DF3A-9CCC-6F476A9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tx2"/>
                </a:solidFill>
                <a:ea typeface="+mj-lt"/>
                <a:cs typeface="+mj-lt"/>
              </a:rPr>
              <a:t>Code</a:t>
            </a:r>
            <a:r>
              <a:rPr lang="hu-HU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2"/>
                </a:solidFill>
                <a:ea typeface="+mj-lt"/>
                <a:cs typeface="+mj-lt"/>
              </a:rPr>
              <a:t>we</a:t>
            </a:r>
            <a:r>
              <a:rPr lang="hu-HU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2"/>
                </a:solidFill>
                <a:ea typeface="+mj-lt"/>
                <a:cs typeface="+mj-lt"/>
              </a:rPr>
              <a:t>used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FFA24-6C3C-02A5-35DB-D48DDE89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C#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chatgpt</a:t>
            </a:r>
            <a:r>
              <a:rPr lang="hu-HU" dirty="0"/>
              <a:t> </a:t>
            </a:r>
            <a:r>
              <a:rPr lang="hu-HU" dirty="0" err="1"/>
              <a:t>said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3722039-FFD0-4E3B-BC2D-F4B23EAA3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3"/>
          <a:stretch/>
        </p:blipFill>
        <p:spPr>
          <a:xfrm>
            <a:off x="4455622" y="0"/>
            <a:ext cx="7788019" cy="685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970080-A890-CC24-4D7C-B48E9CD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Features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F95009-B5CE-8BE4-E0E9-589F87C7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Adding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deleting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customers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Importing and exporting </a:t>
            </a:r>
            <a:r>
              <a:rPr lang="hu-HU" dirty="0" err="1">
                <a:solidFill>
                  <a:schemeClr val="tx1"/>
                </a:solidFill>
              </a:rPr>
              <a:t>the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data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Edit </a:t>
            </a:r>
            <a:r>
              <a:rPr lang="hu-HU" dirty="0" err="1">
                <a:solidFill>
                  <a:schemeClr val="tx1"/>
                </a:solidFill>
              </a:rPr>
              <a:t>already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existing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customers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data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058EBDC-9558-4E9C-8208-B711E694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7" t="17455" r="23365" b="38313"/>
          <a:stretch/>
        </p:blipFill>
        <p:spPr>
          <a:xfrm>
            <a:off x="477084" y="466162"/>
            <a:ext cx="11237832" cy="3487844"/>
          </a:xfrm>
          <a:prstGeom prst="rect">
            <a:avLst/>
          </a:prstGeom>
        </p:spPr>
      </p:pic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6E2FCAA-8653-B744-D31E-5C6FE2D8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360" y="-123568"/>
            <a:ext cx="321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0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E0FC7F-BBA0-F16F-FBA0-4958767B7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80B91CD-62C8-BC14-847F-959BF8D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The full program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3496769-8963-401E-AE8E-0D812FA36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87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ark floating bulbs with one lit up brightly">
            <a:extLst>
              <a:ext uri="{FF2B5EF4-FFF2-40B4-BE49-F238E27FC236}">
                <a16:creationId xmlns:a16="http://schemas.microsoft.com/office/drawing/2014/main" id="{BBFAF7E6-31E5-A9F0-2B91-01A4A13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453" r="-2" b="32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B71113-A40D-2A29-C24A-50B26C3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1195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60</TotalTime>
  <Words>146</Words>
  <Application>Microsoft Office PowerPoint</Application>
  <PresentationFormat>Szélesvásznú</PresentationFormat>
  <Paragraphs>23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tanácsterem</vt:lpstr>
      <vt:lpstr> Customer management application Made by: Jankovics Dávid, Nagy Szabolcs</vt:lpstr>
      <vt:lpstr>Requirements:</vt:lpstr>
      <vt:lpstr>Staff and their jobs</vt:lpstr>
      <vt:lpstr>Apps we used</vt:lpstr>
      <vt:lpstr>Code we used</vt:lpstr>
      <vt:lpstr>Features</vt:lpstr>
      <vt:lpstr>The full program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Jankovics David</dc:creator>
  <cp:lastModifiedBy>Jankovics David</cp:lastModifiedBy>
  <cp:revision>148</cp:revision>
  <dcterms:created xsi:type="dcterms:W3CDTF">2024-03-18T18:53:55Z</dcterms:created>
  <dcterms:modified xsi:type="dcterms:W3CDTF">2024-04-03T12:28:55Z</dcterms:modified>
</cp:coreProperties>
</file>