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alkalmazás 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és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hu-HU" sz="2800" dirty="0"/>
              <a:t>Kód nagyrésze</a:t>
            </a:r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Receptek beszerzése</a:t>
            </a:r>
          </a:p>
          <a:p>
            <a:r>
              <a:rPr lang="hu-HU" sz="2800" dirty="0"/>
              <a:t>Kód kis része</a:t>
            </a:r>
          </a:p>
          <a:p>
            <a:r>
              <a:rPr lang="hu-HU" sz="2800" dirty="0"/>
              <a:t>Design és  Drótváz.</a:t>
            </a:r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81" y="39143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296092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25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35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9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75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825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 a termék</a:t>
            </a:r>
            <a:endParaRPr lang="en-GB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31F4BBA-B487-452C-97A8-AF8FDF3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31"/>
            <a:ext cx="9683988" cy="5466569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eszközök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Fájlok megosztására és tárolására</a:t>
            </a:r>
          </a:p>
          <a:p>
            <a:r>
              <a:rPr lang="hu-HU" dirty="0"/>
              <a:t>Messenger – kommunikációra (Még mindig nem irt vissza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r>
              <a:rPr lang="hu-HU" dirty="0"/>
              <a:t>)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Kód szerkesztésére.</a:t>
            </a:r>
          </a:p>
          <a:p>
            <a:r>
              <a:rPr lang="hu-HU" dirty="0" err="1"/>
              <a:t>Figma</a:t>
            </a:r>
            <a:r>
              <a:rPr lang="hu-HU" dirty="0"/>
              <a:t> – Felhasználó Felület megtervezéséhez.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2" y="2160589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46" y="1387797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4E9BC4E-BDEE-420A-8C0E-110D5346D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6" y="2146300"/>
            <a:ext cx="8680449" cy="4340225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D3BF7D44-5578-4DCB-A107-691CD4B3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1" y="1930401"/>
            <a:ext cx="8635999" cy="4318000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 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66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Dimenzió</vt:lpstr>
      <vt:lpstr>Recept alkalmazás </vt:lpstr>
      <vt:lpstr>Csapat Tagok</vt:lpstr>
      <vt:lpstr>Maga a termék</vt:lpstr>
      <vt:lpstr>Használt eszközök</vt:lpstr>
      <vt:lpstr>PowerPoint-bemutató</vt:lpstr>
      <vt:lpstr>PowerPoint-bemutató</vt:lpstr>
      <vt:lpstr>Drótváz</vt:lpstr>
      <vt:lpstr>Design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24</cp:revision>
  <dcterms:created xsi:type="dcterms:W3CDTF">2024-04-03T11:36:05Z</dcterms:created>
  <dcterms:modified xsi:type="dcterms:W3CDTF">2024-04-05T10:34:43Z</dcterms:modified>
</cp:coreProperties>
</file>