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EC7DE7-397B-4E88-A842-8E89B467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BE282F-DBC8-4C29-BE51-54ADD9EF9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8BB65-E9D1-4987-9988-B8C464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D3C1BF-4E30-4C58-B4B9-0DD127B6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19460F-F20F-41DC-93EF-03E36D9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7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7F0DCB-D787-4B99-8379-CEF72EEA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BFCDBAA-AB1A-42B3-A117-6527C350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FB1D6-0545-4451-8B42-5996FFFB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47F75C-9582-4268-9771-902C71B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CDF543-B123-4D86-84BC-E0C4246B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5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C58D1B9-6741-4EAF-B987-BA18C238A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7ACC3E-B248-464B-A11C-B4FC1EC8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70C6B4-0441-4FF8-AA4D-33080FC8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3614D2-8DE1-4E1D-B54B-59FD1779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CC704E-E93F-44EC-8F09-A1A06D23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71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24A484-7A6E-4091-B1B7-B2E3119A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059B6-006A-4941-A45B-37A29F3D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9C0386-CC38-4008-A0A3-A51ADD1C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02DE02-8F5A-4E29-968E-4293879A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B88243-9122-4579-A03A-B14D064A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5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B8F107-2690-4288-86F5-5164B0F7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8D6611-D1E9-421B-AC1B-8B2FA079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832C33-417A-4FBC-8040-8D82B7AD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70F6E4-23B4-4CAC-9400-100DA936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1D7E2C-99A6-4D3D-B9CE-961CCB1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7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5D9FA-25F2-46EF-85E3-05A8A10D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212715-928E-4FBE-ADCD-E7CA482E5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6B8F4A-EA05-45BC-9490-13E52B186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A8D842-9188-4B1C-BD74-1C189A71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A410D2E-3A84-4671-9F9C-C67188FB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AAFFA7-8B7B-4ACE-B160-8C337F4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68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E2EB5A-DE7D-433C-B432-55E53069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E64236-D5CD-431A-B850-736F3D31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4F40D3-A23F-4CA9-807B-1ACD8FC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31AC9B-9B73-4C45-AE2C-A84EAF76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CF79F4-7A06-42B6-B20E-A837F8AE4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CC5728-91B0-4CAB-8F07-D98F27F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4000717-081B-490A-BAA1-83BDD0E0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5A32F-05DB-4A26-B81C-8EF23D8F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1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24D49-13BD-4689-824B-122EE6F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A44E7E-92B9-47A5-917B-40699CEE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15FE1FC-1061-4B93-B4DA-966B061F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7EE22B2-1974-43C2-A986-F1BF05F8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6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35E3400-4502-48FC-AB71-F50EA60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1D8F487-904D-4914-89EE-E29BDBE7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8420B-A121-4D69-AE68-E387D666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3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63026E-EEFB-4427-B240-94E23830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EF1D00-93E9-4832-8426-68086AE3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22E93B6-4EAA-4BAB-8266-DF713CF1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4AA37E-51EA-4332-8586-50752440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E6C200-4D0B-4F28-864F-34060353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08A03C-1AE8-4A8C-9F50-D850CA4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0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725791-6D0F-447B-A483-65C9749D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FC78FF-2D93-46FE-BDB3-518104E30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48D7F9-061C-4201-8255-F8D96953D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C8148D-3AC0-414B-88FB-A57E5FE6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68F55E-DF17-4F24-B5E2-A95B0C95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7C4E08-6682-4863-A25F-6E304011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1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AF4B43C-EF05-43FC-9E1E-E15D6DE2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6B95C6-4455-4B90-A8DE-11A326A3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933C29-E9E0-4106-A4BA-073868846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9262-8593-4798-9B25-47E492FA4DE5}" type="datetimeFigureOut">
              <a:rPr lang="hu-HU" smtClean="0"/>
              <a:t>2023. 11. 10.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1ADF40-1754-4527-82C2-BB7F5D575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6579CF-897B-4B45-9800-445F7241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82CC-0C53-4E16-A27F-90092F625F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8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D8831-1210-4E19-827F-DD81F484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Legkisebb, legnagyobb elem kiválasztása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F2FFEE-6C0D-41D1-845E-2C9A48955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Jankovics </a:t>
            </a:r>
            <a:r>
              <a:rPr lang="hu-HU" dirty="0" err="1"/>
              <a:t>dávid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939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C8A8F-6791-4304-9976-C36D2EB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348C2C-0DA3-4540-B640-03299C9C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 </a:t>
            </a:r>
            <a:r>
              <a:rPr lang="hu-HU" dirty="0" err="1"/>
              <a:t>chatgpt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406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66A6C-3DE6-43FD-AAAB-583A8D07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Számok megadása		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DF3B8F-588A-4137-9574-F8753EF1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899"/>
            <a:ext cx="10515600" cy="4371975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Új tömb létrehozása és az elemek megadása</a:t>
            </a:r>
          </a:p>
          <a:p>
            <a:r>
              <a:rPr lang="en-US" dirty="0"/>
              <a:t>int[] numbers = { 5, 2, 8, 1, 9, 4, 3, 7 }; </a:t>
            </a:r>
            <a:br>
              <a:rPr lang="en-US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58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5D7401-0904-473C-A209-D25A3D1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Legkisebb és legnagyobb elem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2D6B3-D6CB-413A-BA51-E779976E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min = </a:t>
            </a:r>
            <a:r>
              <a:rPr lang="en-US" dirty="0" err="1"/>
              <a:t>FindMin</a:t>
            </a:r>
            <a:r>
              <a:rPr lang="en-US" dirty="0"/>
              <a:t>(numbers);</a:t>
            </a:r>
            <a:endParaRPr lang="hu-HU" dirty="0"/>
          </a:p>
          <a:p>
            <a:r>
              <a:rPr lang="en-US" dirty="0"/>
              <a:t>int max = </a:t>
            </a:r>
            <a:r>
              <a:rPr lang="en-US" dirty="0" err="1"/>
              <a:t>FindMax</a:t>
            </a:r>
            <a:r>
              <a:rPr lang="en-US" dirty="0"/>
              <a:t>(numbers);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142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4AD611-F467-44B5-BD00-3C248ECF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kiírása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AEAAB-0666-4685-98F7-B5DCB64F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Console.WriteLine</a:t>
            </a:r>
            <a:r>
              <a:rPr lang="hu-HU" dirty="0"/>
              <a:t>("Legkisebb elem: " + min); </a:t>
            </a:r>
            <a:r>
              <a:rPr lang="hu-HU" dirty="0" err="1"/>
              <a:t>Console.WriteLine</a:t>
            </a:r>
            <a:r>
              <a:rPr lang="hu-HU" dirty="0"/>
              <a:t>("Legnagyobb elem: " + </a:t>
            </a:r>
            <a:r>
              <a:rPr lang="hu-HU" dirty="0" err="1"/>
              <a:t>max</a:t>
            </a:r>
            <a:r>
              <a:rPr lang="hu-HU" dirty="0"/>
              <a:t>); 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52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96A8DD-16A5-449F-A626-81385491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C98D9C0-5477-4FF7-8317-17D65BDAF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563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80945-5088-4488-95B6-96F13308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Már majdnem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F7AABA-DB0E-4F46-9465-1F42D1C9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Program </a:t>
            </a:r>
          </a:p>
          <a:p>
            <a:r>
              <a:rPr lang="hu-HU" dirty="0"/>
              <a:t>{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MinMax(int[] </a:t>
            </a:r>
            <a:r>
              <a:rPr lang="hu-HU" dirty="0" err="1"/>
              <a:t>tomb</a:t>
            </a:r>
            <a:r>
              <a:rPr lang="hu-HU" dirty="0"/>
              <a:t>, out int min, out int </a:t>
            </a:r>
            <a:r>
              <a:rPr lang="hu-HU" dirty="0" err="1"/>
              <a:t>max</a:t>
            </a:r>
            <a:r>
              <a:rPr lang="hu-HU" dirty="0"/>
              <a:t>) 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min = </a:t>
            </a:r>
            <a:r>
              <a:rPr lang="hu-HU" dirty="0" err="1"/>
              <a:t>tomb</a:t>
            </a:r>
            <a:r>
              <a:rPr lang="hu-HU" dirty="0"/>
              <a:t>[0]; </a:t>
            </a:r>
          </a:p>
          <a:p>
            <a:r>
              <a:rPr lang="hu-HU" dirty="0" err="1"/>
              <a:t>max</a:t>
            </a:r>
            <a:r>
              <a:rPr lang="hu-HU" dirty="0"/>
              <a:t> = </a:t>
            </a:r>
            <a:r>
              <a:rPr lang="hu-HU" dirty="0" err="1"/>
              <a:t>tomb</a:t>
            </a:r>
            <a:r>
              <a:rPr lang="hu-HU" dirty="0"/>
              <a:t>[0];</a:t>
            </a:r>
          </a:p>
          <a:p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(int i = 0; i &lt; </a:t>
            </a:r>
            <a:r>
              <a:rPr lang="hu-HU" dirty="0" err="1"/>
              <a:t>tomb.Length</a:t>
            </a:r>
            <a:r>
              <a:rPr lang="hu-HU" dirty="0"/>
              <a:t>; i++) { </a:t>
            </a:r>
          </a:p>
          <a:p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tomb</a:t>
            </a:r>
            <a:r>
              <a:rPr lang="hu-HU" dirty="0"/>
              <a:t>[i] &lt; min)</a:t>
            </a:r>
          </a:p>
          <a:p>
            <a:r>
              <a:rPr lang="hu-HU" dirty="0"/>
              <a:t> { min = </a:t>
            </a:r>
            <a:r>
              <a:rPr lang="hu-HU" dirty="0" err="1"/>
              <a:t>tomb</a:t>
            </a:r>
            <a:r>
              <a:rPr lang="hu-HU" dirty="0"/>
              <a:t>[i]; }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tomb</a:t>
            </a:r>
            <a:r>
              <a:rPr lang="hu-HU" dirty="0"/>
              <a:t>[i] &gt; </a:t>
            </a:r>
            <a:r>
              <a:rPr lang="hu-HU" dirty="0" err="1"/>
              <a:t>max</a:t>
            </a:r>
            <a:r>
              <a:rPr lang="hu-HU" dirty="0"/>
              <a:t>) { </a:t>
            </a:r>
            <a:r>
              <a:rPr lang="hu-HU" dirty="0" err="1"/>
              <a:t>max</a:t>
            </a:r>
            <a:r>
              <a:rPr lang="hu-HU" dirty="0"/>
              <a:t> = </a:t>
            </a:r>
            <a:r>
              <a:rPr lang="hu-HU" dirty="0" err="1"/>
              <a:t>tomb</a:t>
            </a:r>
            <a:r>
              <a:rPr lang="hu-HU" dirty="0"/>
              <a:t>[i]; } } }</a:t>
            </a:r>
          </a:p>
        </p:txBody>
      </p:sp>
    </p:spTree>
    <p:extLst>
      <p:ext uri="{BB962C8B-B14F-4D97-AF65-F5344CB8AC3E}">
        <p14:creationId xmlns:p14="http://schemas.microsoft.com/office/powerpoint/2010/main" val="417945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833D7-298E-45C0-9888-90B803A6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C218AB-1549-416F-BFEE-EA031B6F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{ min = </a:t>
            </a:r>
            <a:r>
              <a:rPr lang="hu-HU" dirty="0" err="1"/>
              <a:t>tomb</a:t>
            </a:r>
            <a:r>
              <a:rPr lang="hu-HU" dirty="0"/>
              <a:t>[i];</a:t>
            </a:r>
          </a:p>
          <a:p>
            <a:r>
              <a:rPr lang="hu-HU" dirty="0"/>
              <a:t> } 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tomb</a:t>
            </a:r>
            <a:r>
              <a:rPr lang="hu-HU" dirty="0"/>
              <a:t>[i] &gt; </a:t>
            </a:r>
            <a:r>
              <a:rPr lang="hu-HU" dirty="0" err="1"/>
              <a:t>max</a:t>
            </a:r>
            <a:r>
              <a:rPr lang="hu-HU" dirty="0"/>
              <a:t>) </a:t>
            </a:r>
          </a:p>
          <a:p>
            <a:r>
              <a:rPr lang="hu-HU" dirty="0"/>
              <a:t>{ </a:t>
            </a:r>
            <a:r>
              <a:rPr lang="hu-HU" dirty="0" err="1"/>
              <a:t>max</a:t>
            </a:r>
            <a:r>
              <a:rPr lang="hu-HU" dirty="0"/>
              <a:t> = </a:t>
            </a:r>
            <a:r>
              <a:rPr lang="hu-HU" dirty="0" err="1"/>
              <a:t>tomb</a:t>
            </a:r>
            <a:r>
              <a:rPr lang="hu-HU" dirty="0"/>
              <a:t>[i]; } } }</a:t>
            </a:r>
          </a:p>
          <a:p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Main(</a:t>
            </a:r>
            <a:r>
              <a:rPr lang="hu-HU" dirty="0" err="1"/>
              <a:t>string</a:t>
            </a:r>
            <a:r>
              <a:rPr lang="hu-HU" dirty="0"/>
              <a:t>[] </a:t>
            </a:r>
            <a:r>
              <a:rPr lang="hu-HU" dirty="0" err="1"/>
              <a:t>args</a:t>
            </a:r>
            <a:r>
              <a:rPr lang="hu-HU" dirty="0"/>
              <a:t>) {</a:t>
            </a:r>
          </a:p>
          <a:p>
            <a:r>
              <a:rPr lang="hu-HU" dirty="0"/>
              <a:t> var </a:t>
            </a:r>
            <a:r>
              <a:rPr lang="hu-HU" dirty="0" err="1"/>
              <a:t>tomb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int[] { 9, 6, 0, 0, 1, 2, 2, 2, 3, 1, 5, 4, 8, 2, 8, 6 };</a:t>
            </a:r>
          </a:p>
          <a:p>
            <a:r>
              <a:rPr lang="hu-HU" dirty="0"/>
              <a:t> int min;</a:t>
            </a:r>
          </a:p>
          <a:p>
            <a:r>
              <a:rPr lang="hu-HU" dirty="0"/>
              <a:t> int </a:t>
            </a:r>
            <a:r>
              <a:rPr lang="hu-HU" dirty="0" err="1"/>
              <a:t>max</a:t>
            </a:r>
            <a:r>
              <a:rPr lang="hu-HU" dirty="0"/>
              <a:t>;</a:t>
            </a:r>
          </a:p>
          <a:p>
            <a:r>
              <a:rPr lang="hu-HU" dirty="0"/>
              <a:t> MinMax(</a:t>
            </a:r>
            <a:r>
              <a:rPr lang="hu-HU" dirty="0" err="1"/>
              <a:t>tomb</a:t>
            </a:r>
            <a:r>
              <a:rPr lang="hu-HU" dirty="0"/>
              <a:t>, out min, out </a:t>
            </a:r>
            <a:r>
              <a:rPr lang="hu-HU" dirty="0" err="1"/>
              <a:t>max</a:t>
            </a:r>
            <a:r>
              <a:rPr lang="hu-HU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67692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123E9-7D5D-46AE-A112-E60E1AB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249E74-2B59-4FAC-90D3-C1A52669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Console.WriteLine</a:t>
            </a:r>
            <a:r>
              <a:rPr lang="hu-HU" dirty="0"/>
              <a:t>("Minimum: {0}, </a:t>
            </a:r>
            <a:r>
              <a:rPr lang="hu-HU" dirty="0" err="1"/>
              <a:t>Maximimum</a:t>
            </a:r>
            <a:r>
              <a:rPr lang="hu-HU" dirty="0"/>
              <a:t>: {1}", min, </a:t>
            </a:r>
            <a:r>
              <a:rPr lang="hu-HU" dirty="0" err="1"/>
              <a:t>max</a:t>
            </a:r>
            <a:r>
              <a:rPr lang="hu-HU" dirty="0"/>
              <a:t>); </a:t>
            </a:r>
            <a:r>
              <a:rPr lang="hu-HU" dirty="0" err="1"/>
              <a:t>Console.ReadKey</a:t>
            </a:r>
            <a:r>
              <a:rPr lang="hu-HU" dirty="0"/>
              <a:t>(); } }</a:t>
            </a:r>
          </a:p>
        </p:txBody>
      </p:sp>
    </p:spTree>
    <p:extLst>
      <p:ext uri="{BB962C8B-B14F-4D97-AF65-F5344CB8AC3E}">
        <p14:creationId xmlns:p14="http://schemas.microsoft.com/office/powerpoint/2010/main" val="99615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D306A1-853A-42E0-A99D-B9E6C511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Did IShowSpeed Flash His Viewers By Accident On Stream? The Viral Wardrobe  Malfunction Explained | Know Your Meme">
            <a:extLst>
              <a:ext uri="{FF2B5EF4-FFF2-40B4-BE49-F238E27FC236}">
                <a16:creationId xmlns:a16="http://schemas.microsoft.com/office/drawing/2014/main" id="{F6551D74-D722-4053-ADCC-40355079A1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60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303</Words>
  <Application>Microsoft Office PowerPoint</Application>
  <PresentationFormat>Szélesvásznú</PresentationFormat>
  <Paragraphs>33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Legkisebb, legnagyobb elem kiválasztása</vt:lpstr>
      <vt:lpstr>Számok megadása   </vt:lpstr>
      <vt:lpstr>Legkisebb és legnagyobb elem kiválasztása</vt:lpstr>
      <vt:lpstr>Eredmények kiírása</vt:lpstr>
      <vt:lpstr>PowerPoint-bemutató</vt:lpstr>
      <vt:lpstr>Már majdnem </vt:lpstr>
      <vt:lpstr>7</vt:lpstr>
      <vt:lpstr>8</vt:lpstr>
      <vt:lpstr>PowerPoint-bemutató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Legkisebb, legnagyobb elem kiválasztása</dc:title>
  <dc:creator>Jankovics David</dc:creator>
  <cp:lastModifiedBy>Jankovics David</cp:lastModifiedBy>
  <cp:revision>3</cp:revision>
  <dcterms:created xsi:type="dcterms:W3CDTF">2023-11-10T11:30:15Z</dcterms:created>
  <dcterms:modified xsi:type="dcterms:W3CDTF">2023-11-10T12:18:21Z</dcterms:modified>
</cp:coreProperties>
</file>