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7C0B-966A-42BC-AA0A-B3EB92B1B53D}" v="5" dt="2023-10-12T15:32:10.405"/>
    <p1510:client id="{39AFF13B-1F66-D535-3506-96684998D51B}" v="400" dt="2023-11-05T20:05:21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5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6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72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5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8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2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50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sunglasses&#10;&#10;Description automatically generated">
            <a:extLst>
              <a:ext uri="{FF2B5EF4-FFF2-40B4-BE49-F238E27FC236}">
                <a16:creationId xmlns:a16="http://schemas.microsoft.com/office/drawing/2014/main" id="{0811CEB5-F5C5-AE5F-9D61-EE402CF2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29242" r="-1" b="8130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C#: Stack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Avagy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hogyan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lehet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könnyen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szót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fordítottan</a:t>
            </a:r>
            <a:r>
              <a:rPr lang="en-US" dirty="0">
                <a:solidFill>
                  <a:srgbClr val="FFFFFF"/>
                </a:solidFill>
              </a:rPr>
              <a:t> ki </a:t>
            </a:r>
            <a:r>
              <a:rPr lang="en-US" dirty="0" err="1">
                <a:solidFill>
                  <a:srgbClr val="FFFFFF"/>
                </a:solidFill>
              </a:rPr>
              <a:t>írni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hozzunk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stack-et?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75528B-AB13-E0D3-989D-6B8E3532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29" y="2117583"/>
            <a:ext cx="6948311" cy="59936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A9C61D-DC72-940F-AC94-1FA1652FDDC9}"/>
              </a:ext>
            </a:extLst>
          </p:cNvPr>
          <p:cNvSpPr txBox="1">
            <a:spLocks/>
          </p:cNvSpPr>
          <p:nvPr/>
        </p:nvSpPr>
        <p:spPr>
          <a:xfrm>
            <a:off x="265112" y="3629254"/>
            <a:ext cx="1078726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számokat</a:t>
            </a:r>
            <a:r>
              <a:rPr lang="en-US" dirty="0"/>
              <a:t> </a:t>
            </a:r>
            <a:r>
              <a:rPr lang="en-US" dirty="0" err="1"/>
              <a:t>befogadó</a:t>
            </a:r>
            <a:r>
              <a:rPr lang="en-US" dirty="0"/>
              <a:t> </a:t>
            </a:r>
            <a:r>
              <a:rPr lang="en-US" dirty="0" err="1"/>
              <a:t>stacket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kód</a:t>
            </a:r>
          </a:p>
          <a:p>
            <a:r>
              <a:rPr lang="en-US" dirty="0"/>
              <a:t>(de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fajta</a:t>
            </a:r>
            <a:r>
              <a:rPr lang="en-US" dirty="0"/>
              <a:t> is van pl: char)</a:t>
            </a:r>
          </a:p>
        </p:txBody>
      </p:sp>
    </p:spTree>
    <p:extLst>
      <p:ext uri="{BB962C8B-B14F-4D97-AF65-F5344CB8AC3E}">
        <p14:creationId xmlns:p14="http://schemas.microsoft.com/office/powerpoint/2010/main" val="176859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Műveletek</a:t>
            </a:r>
            <a:r>
              <a:rPr lang="en-US" dirty="0"/>
              <a:t> stack-</a:t>
            </a:r>
            <a:r>
              <a:rPr lang="en-US" dirty="0" err="1"/>
              <a:t>el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2B46465-86A0-580E-72A0-E6C9CEFD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2" y="2459037"/>
            <a:ext cx="3165122" cy="916869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B357528-55AA-EEF4-A016-B65F4497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17" y="2460980"/>
            <a:ext cx="3263546" cy="912987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C616411-6866-84C0-AEE4-BDCD48355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792" y="2458332"/>
            <a:ext cx="2494139" cy="9041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B9D8BA7-361F-DF9A-8AEA-B93FF2364D15}"/>
              </a:ext>
            </a:extLst>
          </p:cNvPr>
          <p:cNvSpPr txBox="1">
            <a:spLocks/>
          </p:cNvSpPr>
          <p:nvPr/>
        </p:nvSpPr>
        <p:spPr>
          <a:xfrm>
            <a:off x="505921" y="355041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tagot</a:t>
            </a:r>
            <a:r>
              <a:rPr lang="en-US" dirty="0"/>
              <a:t> </a:t>
            </a:r>
            <a:r>
              <a:rPr lang="en-US" dirty="0" err="1"/>
              <a:t>visszaadja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3239EE-F37F-1338-9D2A-EBB8704F9A37}"/>
              </a:ext>
            </a:extLst>
          </p:cNvPr>
          <p:cNvSpPr txBox="1">
            <a:spLocks/>
          </p:cNvSpPr>
          <p:nvPr/>
        </p:nvSpPr>
        <p:spPr>
          <a:xfrm>
            <a:off x="2513319" y="355372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stackbe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a </a:t>
            </a:r>
            <a:r>
              <a:rPr lang="en-US" dirty="0" err="1"/>
              <a:t>zárójelben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elemet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F40354-55A3-80EE-A267-3004CE23C164}"/>
              </a:ext>
            </a:extLst>
          </p:cNvPr>
          <p:cNvSpPr txBox="1">
            <a:spLocks/>
          </p:cNvSpPr>
          <p:nvPr/>
        </p:nvSpPr>
        <p:spPr>
          <a:xfrm>
            <a:off x="3995905" y="355372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tagot</a:t>
            </a:r>
            <a:r>
              <a:rPr lang="en-US" dirty="0"/>
              <a:t> </a:t>
            </a:r>
            <a:r>
              <a:rPr lang="en-US" dirty="0" err="1"/>
              <a:t>visszaadja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kivesszük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8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  <p:bldP spid="13" grpId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Műveletek</a:t>
            </a:r>
            <a:r>
              <a:rPr lang="en-US" dirty="0"/>
              <a:t> stack-</a:t>
            </a:r>
            <a:r>
              <a:rPr lang="en-US" dirty="0" err="1"/>
              <a:t>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9D8BA7-361F-DF9A-8AEA-B93FF2364D15}"/>
              </a:ext>
            </a:extLst>
          </p:cNvPr>
          <p:cNvSpPr txBox="1">
            <a:spLocks/>
          </p:cNvSpPr>
          <p:nvPr/>
        </p:nvSpPr>
        <p:spPr>
          <a:xfrm>
            <a:off x="555310" y="355041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stacket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formájában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5D262-BCE3-5C3F-3BFA-117AD616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3" y="2456209"/>
            <a:ext cx="4531828" cy="926823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637479-A8A4-D66E-439E-B89295D8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79" y="2455174"/>
            <a:ext cx="3050070" cy="9123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5F1696-76C7-8419-C58C-35AB69189E7B}"/>
              </a:ext>
            </a:extLst>
          </p:cNvPr>
          <p:cNvSpPr txBox="1">
            <a:spLocks/>
          </p:cNvSpPr>
          <p:nvPr/>
        </p:nvSpPr>
        <p:spPr>
          <a:xfrm>
            <a:off x="3200776" y="355372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stackből</a:t>
            </a:r>
            <a:r>
              <a:rPr lang="en-US" dirty="0"/>
              <a:t> </a:t>
            </a:r>
            <a:r>
              <a:rPr lang="en-US" dirty="0" err="1"/>
              <a:t>kitröli</a:t>
            </a:r>
            <a:r>
              <a:rPr lang="en-US" dirty="0"/>
              <a:t> 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tagokat</a:t>
            </a:r>
          </a:p>
        </p:txBody>
      </p:sp>
    </p:spTree>
    <p:extLst>
      <p:ext uri="{BB962C8B-B14F-4D97-AF65-F5344CB8AC3E}">
        <p14:creationId xmlns:p14="http://schemas.microsoft.com/office/powerpoint/2010/main" val="279277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működő</a:t>
            </a:r>
            <a:r>
              <a:rPr lang="en-US" dirty="0"/>
              <a:t> </a:t>
            </a:r>
            <a:r>
              <a:rPr lang="en-US" dirty="0" err="1"/>
              <a:t>stackre</a:t>
            </a:r>
            <a:r>
              <a:rPr lang="en-US" dirty="0"/>
              <a:t>:</a:t>
            </a:r>
          </a:p>
        </p:txBody>
      </p:sp>
      <p:pic>
        <p:nvPicPr>
          <p:cNvPr id="4" name="Picture 3" descr="A verem szerkezet működése">
            <a:extLst>
              <a:ext uri="{FF2B5EF4-FFF2-40B4-BE49-F238E27FC236}">
                <a16:creationId xmlns:a16="http://schemas.microsoft.com/office/drawing/2014/main" id="{76C2A8E1-95E7-D7E6-B887-E0C031F7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4" y="1717591"/>
            <a:ext cx="6702096" cy="4675301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89F1B3-47DE-88EE-E5EB-57109516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137" y="14012"/>
            <a:ext cx="2880137" cy="6847491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549CF66-8EEB-A36E-0525-EFF21ADD3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034" y="1506445"/>
            <a:ext cx="2001906" cy="52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4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C#: Stack</vt:lpstr>
      <vt:lpstr>Hogyan hozzunk létre egy stack-et?</vt:lpstr>
      <vt:lpstr>Műveletek stack-el</vt:lpstr>
      <vt:lpstr>Műveletek stack-el</vt:lpstr>
      <vt:lpstr>Példa egy működő stackre: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114</cp:revision>
  <dcterms:created xsi:type="dcterms:W3CDTF">2023-10-12T15:31:14Z</dcterms:created>
  <dcterms:modified xsi:type="dcterms:W3CDTF">2023-11-10T11:15:01Z</dcterms:modified>
</cp:coreProperties>
</file>