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0" r:id="rId8"/>
    <p:sldId id="261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53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38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001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06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794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88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42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06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75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78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20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93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78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4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84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89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10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A6933D-1CAB-49B0-9839-83E60FA44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Recept </a:t>
            </a:r>
            <a:r>
              <a:rPr lang="hu-HU" dirty="0" err="1"/>
              <a:t>aplication</a:t>
            </a:r>
            <a:endParaRPr lang="en-GB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C87C9B5-E0AC-4EAE-AD75-91D98AFBA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7766936" cy="1096899"/>
          </a:xfrm>
        </p:spPr>
        <p:txBody>
          <a:bodyPr/>
          <a:lstStyle/>
          <a:p>
            <a:r>
              <a:rPr lang="hu-HU" dirty="0" err="1"/>
              <a:t>By</a:t>
            </a:r>
            <a:r>
              <a:rPr lang="hu-HU" dirty="0"/>
              <a:t> Újvárosi Gábriel and Fekete Zoltán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284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2FFD4D-6CB9-43F4-890D-9AF9C886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Csapat Tagok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B93064C-399D-4FB5-880E-3ED7C4F9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56111"/>
          </a:xfrm>
        </p:spPr>
        <p:txBody>
          <a:bodyPr>
            <a:normAutofit/>
          </a:bodyPr>
          <a:lstStyle/>
          <a:p>
            <a:r>
              <a:rPr lang="hu-HU" sz="2800" dirty="0"/>
              <a:t>Újvárosi Gábriel</a:t>
            </a:r>
          </a:p>
          <a:p>
            <a:r>
              <a:rPr lang="en-US" sz="2800" dirty="0"/>
              <a:t>Majority of the code</a:t>
            </a:r>
            <a:endParaRPr lang="hu-HU" sz="2800" dirty="0"/>
          </a:p>
          <a:p>
            <a:r>
              <a:rPr lang="hu-HU" sz="2800" dirty="0" err="1"/>
              <a:t>PPt</a:t>
            </a:r>
            <a:endParaRPr lang="hu-HU" sz="2800" dirty="0"/>
          </a:p>
          <a:p>
            <a:endParaRPr lang="hu-HU" sz="2800" dirty="0"/>
          </a:p>
          <a:p>
            <a:r>
              <a:rPr lang="hu-HU" sz="2800" dirty="0"/>
              <a:t>Fekete Zoltán</a:t>
            </a:r>
          </a:p>
          <a:p>
            <a:r>
              <a:rPr lang="hu-HU" sz="2800" dirty="0"/>
              <a:t>A</a:t>
            </a:r>
            <a:r>
              <a:rPr lang="en-US" sz="2800" dirty="0" err="1"/>
              <a:t>cquisition</a:t>
            </a:r>
            <a:r>
              <a:rPr lang="en-US" sz="2800" dirty="0"/>
              <a:t> of the recipes.</a:t>
            </a:r>
            <a:endParaRPr lang="hu-HU" sz="2800" dirty="0"/>
          </a:p>
          <a:p>
            <a:r>
              <a:rPr lang="en-US" sz="2800" dirty="0"/>
              <a:t>Small part of the code</a:t>
            </a:r>
            <a:endParaRPr lang="hu-HU" sz="2800" dirty="0"/>
          </a:p>
          <a:p>
            <a:r>
              <a:rPr lang="en-US" sz="2800" dirty="0"/>
              <a:t>Design and Wireframe</a:t>
            </a:r>
            <a:endParaRPr lang="hu-HU" sz="2800" dirty="0"/>
          </a:p>
          <a:p>
            <a:endParaRPr lang="hu-HU" sz="2800" dirty="0"/>
          </a:p>
          <a:p>
            <a:endParaRPr lang="hu-HU" sz="2800" dirty="0"/>
          </a:p>
          <a:p>
            <a:pPr marL="0" indent="0">
              <a:buNone/>
            </a:pPr>
            <a:endParaRPr lang="en-GB" sz="28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8BB559C-90C1-4AB1-A078-26AF9E79C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981" y="3825429"/>
            <a:ext cx="2306638" cy="293256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5846B41-D107-41FA-A656-B205ED9D9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12" y="1413105"/>
            <a:ext cx="2147888" cy="201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0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863B30-9C7C-431A-BF3D-2DB577CA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Product itself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9148A39B-32DE-403A-9D51-1DA052B00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15" y="1485900"/>
            <a:ext cx="8976687" cy="5067301"/>
          </a:xfrm>
        </p:spPr>
      </p:pic>
    </p:spTree>
    <p:extLst>
      <p:ext uri="{BB962C8B-B14F-4D97-AF65-F5344CB8AC3E}">
        <p14:creationId xmlns:p14="http://schemas.microsoft.com/office/powerpoint/2010/main" val="197228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4B6914-AD92-4135-9704-9D2CA5B1E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Tools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BA1516-BE90-4809-992C-47A926B7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r>
              <a:rPr lang="hu-HU" dirty="0"/>
              <a:t> – </a:t>
            </a:r>
            <a:r>
              <a:rPr lang="en-US" dirty="0"/>
              <a:t>For sharing and storing files</a:t>
            </a:r>
            <a:endParaRPr lang="hu-HU" dirty="0"/>
          </a:p>
          <a:p>
            <a:r>
              <a:rPr lang="hu-HU" dirty="0"/>
              <a:t>Messenger – </a:t>
            </a:r>
            <a:r>
              <a:rPr lang="en-US" dirty="0"/>
              <a:t>For communication</a:t>
            </a:r>
            <a:r>
              <a:rPr lang="hu-HU" dirty="0"/>
              <a:t> </a:t>
            </a:r>
          </a:p>
          <a:p>
            <a:r>
              <a:rPr lang="hu-HU" dirty="0"/>
              <a:t>Microsoft Visual </a:t>
            </a:r>
            <a:r>
              <a:rPr lang="hu-HU" dirty="0" err="1"/>
              <a:t>Studio</a:t>
            </a:r>
            <a:r>
              <a:rPr lang="hu-HU" dirty="0"/>
              <a:t> – </a:t>
            </a:r>
            <a:r>
              <a:rPr lang="en-US" dirty="0"/>
              <a:t>For editing the code.</a:t>
            </a:r>
            <a:endParaRPr lang="hu-HU" dirty="0"/>
          </a:p>
          <a:p>
            <a:r>
              <a:rPr lang="hu-HU" dirty="0" err="1"/>
              <a:t>Figma</a:t>
            </a:r>
            <a:r>
              <a:rPr lang="hu-HU" dirty="0"/>
              <a:t> – </a:t>
            </a:r>
            <a:r>
              <a:rPr lang="en-US" dirty="0"/>
              <a:t>For designing the user interface</a:t>
            </a:r>
            <a:endParaRPr lang="hu-HU" dirty="0"/>
          </a:p>
          <a:p>
            <a:endParaRPr lang="en-GB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53C9F39-EFD8-4751-ACB7-9F8149AE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916" y="2994736"/>
            <a:ext cx="850953" cy="110623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FE3B9D96-5A37-45CF-82EC-726929C3A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573" y="1824046"/>
            <a:ext cx="1175379" cy="110623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3875B876-92BD-4B9D-B5E9-EC04E8880C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174" y="869519"/>
            <a:ext cx="1071563" cy="1071563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3FBE17DF-D365-42A6-AF62-315F6ECFC7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662" y="4100975"/>
            <a:ext cx="17430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0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85065C-FEF5-4A2B-BC52-03035C054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D0E88FF-BD85-4CEB-BD51-F751E8005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886"/>
            <a:ext cx="12192000" cy="6893206"/>
          </a:xfrm>
        </p:spPr>
      </p:pic>
    </p:spTree>
    <p:extLst>
      <p:ext uri="{BB962C8B-B14F-4D97-AF65-F5344CB8AC3E}">
        <p14:creationId xmlns:p14="http://schemas.microsoft.com/office/powerpoint/2010/main" val="350417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1D9F55-BE8E-456E-9F08-475441C9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CD9ED12-C18B-4E8D-B82A-BDE35F4B3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4"/>
            <a:ext cx="9956800" cy="6942058"/>
          </a:xfrm>
        </p:spPr>
      </p:pic>
    </p:spTree>
    <p:extLst>
      <p:ext uri="{BB962C8B-B14F-4D97-AF65-F5344CB8AC3E}">
        <p14:creationId xmlns:p14="http://schemas.microsoft.com/office/powerpoint/2010/main" val="371000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8E58FE-7A08-4D92-8967-A2C44537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</a:t>
            </a:r>
            <a:endParaRPr lang="hu-HU" dirty="0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C0E0D452-99F8-41CB-85EA-49F6426DA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45821"/>
            <a:ext cx="6789760" cy="4921679"/>
          </a:xfrm>
        </p:spPr>
      </p:pic>
    </p:spTree>
    <p:extLst>
      <p:ext uri="{BB962C8B-B14F-4D97-AF65-F5344CB8AC3E}">
        <p14:creationId xmlns:p14="http://schemas.microsoft.com/office/powerpoint/2010/main" val="293806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7D2519-74FC-4E68-9EE8-2D914E99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Design</a:t>
            </a:r>
            <a:endParaRPr lang="en-GB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45A7CD9-F4C2-4E52-84FD-5A0B3BC37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73774">
            <a:off x="2230240" y="2043850"/>
            <a:ext cx="3917945" cy="3917945"/>
          </a:xfrm>
        </p:spPr>
      </p:pic>
    </p:spTree>
    <p:extLst>
      <p:ext uri="{BB962C8B-B14F-4D97-AF65-F5344CB8AC3E}">
        <p14:creationId xmlns:p14="http://schemas.microsoft.com/office/powerpoint/2010/main" val="308835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9D2D18-84F5-4881-AD55-774DD1D6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25F8125-9655-449A-8618-279B5BE54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369" y="2070100"/>
            <a:ext cx="2947457" cy="3436303"/>
          </a:xfrm>
        </p:spPr>
      </p:pic>
    </p:spTree>
    <p:extLst>
      <p:ext uri="{BB962C8B-B14F-4D97-AF65-F5344CB8AC3E}">
        <p14:creationId xmlns:p14="http://schemas.microsoft.com/office/powerpoint/2010/main" val="153812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6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74</Words>
  <Application>Microsoft Office PowerPoint</Application>
  <PresentationFormat>Szélesvásznú</PresentationFormat>
  <Paragraphs>21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Wingdings 3</vt:lpstr>
      <vt:lpstr>Dimenzió</vt:lpstr>
      <vt:lpstr>Recept aplication</vt:lpstr>
      <vt:lpstr>Csapat Tagok</vt:lpstr>
      <vt:lpstr>The Product itself.</vt:lpstr>
      <vt:lpstr>Used Tools</vt:lpstr>
      <vt:lpstr>PowerPoint-bemutató</vt:lpstr>
      <vt:lpstr>PowerPoint-bemutató</vt:lpstr>
      <vt:lpstr>Wireframe</vt:lpstr>
      <vt:lpstr>Design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Recept alkalmazás </dc:title>
  <dc:creator>Uivarosi Gabriel</dc:creator>
  <cp:lastModifiedBy>Uivarosi Gabriel</cp:lastModifiedBy>
  <cp:revision>38</cp:revision>
  <dcterms:created xsi:type="dcterms:W3CDTF">2024-04-03T11:36:05Z</dcterms:created>
  <dcterms:modified xsi:type="dcterms:W3CDTF">2024-04-04T09:23:49Z</dcterms:modified>
</cp:coreProperties>
</file>