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71C6FA-8E7E-4513-9D0A-F3FF3D33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hu-HU" sz="5400" b="1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394413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99BD06-4686-41D7-9DF0-0197B6CF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F3BB00-2C56-4F59-A7CC-061F58DA1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888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61FAD6-E95D-4C38-B384-ACB0EC23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243665-24E3-493A-9B7C-B40EC954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 az a </a:t>
            </a:r>
            <a:r>
              <a:rPr lang="hu-HU" dirty="0" err="1"/>
              <a:t>react</a:t>
            </a:r>
            <a:r>
              <a:rPr lang="hu-HU" dirty="0"/>
              <a:t>?</a:t>
            </a:r>
          </a:p>
          <a:p>
            <a:r>
              <a:rPr lang="hu-HU" dirty="0"/>
              <a:t>Kinek fejlesztették ki?</a:t>
            </a:r>
          </a:p>
          <a:p>
            <a:r>
              <a:rPr lang="hu-HU" dirty="0"/>
              <a:t>Hogyan illeszkedik a modern front end fejlesztéshez?</a:t>
            </a:r>
          </a:p>
        </p:txBody>
      </p:sp>
    </p:spTree>
    <p:extLst>
      <p:ext uri="{BB962C8B-B14F-4D97-AF65-F5344CB8AC3E}">
        <p14:creationId xmlns:p14="http://schemas.microsoft.com/office/powerpoint/2010/main" val="317549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B99B4F-C482-446B-A29E-7DD42379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Miért hasznos?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D363B3-F57F-477F-B38A-05EE82E0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3200" dirty="0"/>
              <a:t>Pozitívumok:</a:t>
            </a:r>
          </a:p>
          <a:p>
            <a:r>
              <a:rPr lang="hu-HU" dirty="0"/>
              <a:t>Komponens alapú fejlesztés</a:t>
            </a:r>
          </a:p>
          <a:p>
            <a:r>
              <a:rPr lang="hu-HU" dirty="0"/>
              <a:t>Virtuális </a:t>
            </a:r>
            <a:r>
              <a:rPr lang="hu-HU" dirty="0" err="1"/>
              <a:t>dom</a:t>
            </a:r>
            <a:r>
              <a:rPr lang="hu-HU" dirty="0"/>
              <a:t> és hatékony frissítések</a:t>
            </a:r>
          </a:p>
          <a:p>
            <a:r>
              <a:rPr lang="hu-HU" dirty="0"/>
              <a:t>Egyirányú adatáramlás (UDF)</a:t>
            </a:r>
          </a:p>
          <a:p>
            <a:r>
              <a:rPr lang="hu-HU" dirty="0" err="1"/>
              <a:t>Jsx</a:t>
            </a:r>
            <a:r>
              <a:rPr lang="hu-HU" dirty="0"/>
              <a:t>: könnyen olvasható és írható szintaxis</a:t>
            </a:r>
          </a:p>
          <a:p>
            <a:r>
              <a:rPr lang="hu-HU" dirty="0"/>
              <a:t>Erős közösség és támogatás</a:t>
            </a:r>
          </a:p>
        </p:txBody>
      </p:sp>
    </p:spTree>
    <p:extLst>
      <p:ext uri="{BB962C8B-B14F-4D97-AF65-F5344CB8AC3E}">
        <p14:creationId xmlns:p14="http://schemas.microsoft.com/office/powerpoint/2010/main" val="211066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32BA8F-5123-47C1-808C-DCA4E047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Alapelvek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8A84A7-975C-4644-93A3-FA61AD6A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Komponens-alapúság</a:t>
            </a:r>
          </a:p>
          <a:p>
            <a:r>
              <a:rPr lang="hu-HU" dirty="0"/>
              <a:t>UDF</a:t>
            </a:r>
          </a:p>
          <a:p>
            <a:r>
              <a:rPr lang="hu-HU" dirty="0"/>
              <a:t>Közös működés a 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dom</a:t>
            </a:r>
            <a:r>
              <a:rPr lang="hu-HU" dirty="0"/>
              <a:t> segítségével</a:t>
            </a:r>
          </a:p>
        </p:txBody>
      </p:sp>
    </p:spTree>
    <p:extLst>
      <p:ext uri="{BB962C8B-B14F-4D97-AF65-F5344CB8AC3E}">
        <p14:creationId xmlns:p14="http://schemas.microsoft.com/office/powerpoint/2010/main" val="121777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988223-66FB-47FB-B181-A7358360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Negatívumok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4D462B-09F8-4E33-B88A-34640A93D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effectLst/>
                <a:latin typeface="+mj-lt"/>
              </a:rPr>
              <a:t>Tanulási küszöb: </a:t>
            </a:r>
            <a:r>
              <a:rPr lang="hu-HU" dirty="0" err="1">
                <a:effectLst/>
                <a:latin typeface="+mj-lt"/>
              </a:rPr>
              <a:t>jsx</a:t>
            </a:r>
            <a:r>
              <a:rPr lang="hu-HU" dirty="0">
                <a:effectLst/>
                <a:latin typeface="+mj-lt"/>
              </a:rPr>
              <a:t>, </a:t>
            </a:r>
            <a:r>
              <a:rPr lang="hu-HU" dirty="0" err="1">
                <a:effectLst/>
                <a:latin typeface="+mj-lt"/>
              </a:rPr>
              <a:t>virtual</a:t>
            </a:r>
            <a:r>
              <a:rPr lang="hu-HU" dirty="0">
                <a:effectLst/>
                <a:latin typeface="+mj-lt"/>
              </a:rPr>
              <a:t> </a:t>
            </a:r>
            <a:r>
              <a:rPr lang="hu-HU" dirty="0" err="1">
                <a:effectLst/>
                <a:latin typeface="+mj-lt"/>
              </a:rPr>
              <a:t>dom</a:t>
            </a:r>
            <a:endParaRPr lang="hu-HU" dirty="0">
              <a:effectLst/>
              <a:latin typeface="+mj-lt"/>
            </a:endParaRPr>
          </a:p>
          <a:p>
            <a:r>
              <a:rPr lang="hu-HU" dirty="0">
                <a:effectLst/>
                <a:latin typeface="+mj-lt"/>
              </a:rPr>
              <a:t>Nagy alkalmazásokhoz szükség lehet más könyvtárakra</a:t>
            </a:r>
          </a:p>
          <a:p>
            <a:r>
              <a:rPr lang="hu-HU" dirty="0">
                <a:effectLst/>
                <a:latin typeface="+mj-lt"/>
              </a:rPr>
              <a:t>Az első betöltési idő néha hosszú lehet</a:t>
            </a:r>
          </a:p>
        </p:txBody>
      </p:sp>
    </p:spTree>
    <p:extLst>
      <p:ext uri="{BB962C8B-B14F-4D97-AF65-F5344CB8AC3E}">
        <p14:creationId xmlns:p14="http://schemas.microsoft.com/office/powerpoint/2010/main" val="355722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F42AFB-8667-4B9A-AFC7-D8D04B79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Alkalmazási területek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F8FFE1-A2DD-4A11-991E-6E0CE1BF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Egyszerű weboldalaktól az összetett alkalmazásokig</a:t>
            </a:r>
          </a:p>
          <a:p>
            <a:r>
              <a:rPr lang="hu-HU" dirty="0"/>
              <a:t>Felhasználói felületek fejlesztése</a:t>
            </a:r>
          </a:p>
          <a:p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</a:t>
            </a:r>
            <a:r>
              <a:rPr lang="hu-HU" dirty="0" err="1"/>
              <a:t>applications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68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875842-15A3-452C-8D7F-EE28410E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Közösség és támogatás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CB195D-C158-4756-B5AF-5A4E1E9E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Aktív fejlesztői közösség</a:t>
            </a:r>
          </a:p>
          <a:p>
            <a:r>
              <a:rPr lang="hu-HU" dirty="0"/>
              <a:t>Folyamatos frissítések és javítások</a:t>
            </a:r>
          </a:p>
          <a:p>
            <a:r>
              <a:rPr lang="hu-HU" dirty="0"/>
              <a:t>Többféle online forrás és dokumentáció</a:t>
            </a:r>
          </a:p>
        </p:txBody>
      </p:sp>
    </p:spTree>
    <p:extLst>
      <p:ext uri="{BB962C8B-B14F-4D97-AF65-F5344CB8AC3E}">
        <p14:creationId xmlns:p14="http://schemas.microsoft.com/office/powerpoint/2010/main" val="79270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9B91F0-76D9-4C82-BECA-A469F624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példák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F71319-26CC-4051-ACDD-02CD470F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Facebook</a:t>
            </a:r>
          </a:p>
          <a:p>
            <a:r>
              <a:rPr lang="hu-HU" dirty="0"/>
              <a:t>Instagram</a:t>
            </a:r>
          </a:p>
          <a:p>
            <a:r>
              <a:rPr lang="hu-HU" dirty="0" err="1"/>
              <a:t>Airbnb</a:t>
            </a:r>
            <a:endParaRPr lang="hu-HU" dirty="0"/>
          </a:p>
          <a:p>
            <a:r>
              <a:rPr lang="hu-HU" dirty="0" err="1"/>
              <a:t>Netflix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162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DF625-04E5-403C-844C-42EC1BC0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Tanulási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94DC79-0C62-4DC3-A661-BF7A29710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Hivatalos </a:t>
            </a:r>
            <a:r>
              <a:rPr lang="hu-HU" dirty="0" err="1"/>
              <a:t>react</a:t>
            </a:r>
            <a:r>
              <a:rPr lang="hu-HU" dirty="0"/>
              <a:t> dokumentáció</a:t>
            </a:r>
          </a:p>
          <a:p>
            <a:r>
              <a:rPr lang="hu-HU" dirty="0"/>
              <a:t>Online iskolák és kurzusok (</a:t>
            </a:r>
            <a:r>
              <a:rPr lang="hu-HU" dirty="0" err="1"/>
              <a:t>udemy</a:t>
            </a:r>
            <a:r>
              <a:rPr lang="hu-HU" dirty="0"/>
              <a:t>, </a:t>
            </a:r>
            <a:r>
              <a:rPr lang="hu-HU" dirty="0" err="1"/>
              <a:t>coursera</a:t>
            </a:r>
            <a:r>
              <a:rPr lang="hu-HU" dirty="0"/>
              <a:t>, </a:t>
            </a:r>
            <a:r>
              <a:rPr lang="hu-HU" dirty="0" err="1"/>
              <a:t>edX</a:t>
            </a:r>
            <a:r>
              <a:rPr lang="hu-HU" dirty="0"/>
              <a:t>, </a:t>
            </a:r>
            <a:r>
              <a:rPr lang="hu-HU" dirty="0" err="1"/>
              <a:t>codecademy</a:t>
            </a:r>
            <a:r>
              <a:rPr lang="hu-HU" dirty="0"/>
              <a:t>)</a:t>
            </a:r>
          </a:p>
          <a:p>
            <a:r>
              <a:rPr lang="hu-HU" dirty="0" err="1"/>
              <a:t>Youtube</a:t>
            </a:r>
            <a:r>
              <a:rPr lang="hu-HU" dirty="0"/>
              <a:t> </a:t>
            </a:r>
            <a:r>
              <a:rPr lang="hu-HU" dirty="0" err="1"/>
              <a:t>tutorial</a:t>
            </a:r>
            <a:endParaRPr lang="hu-HU" dirty="0"/>
          </a:p>
          <a:p>
            <a:r>
              <a:rPr lang="hu-HU" dirty="0"/>
              <a:t>Könyvek</a:t>
            </a:r>
          </a:p>
          <a:p>
            <a:r>
              <a:rPr lang="hu-HU" dirty="0" err="1"/>
              <a:t>Github</a:t>
            </a:r>
            <a:r>
              <a:rPr lang="hu-HU" dirty="0"/>
              <a:t> és </a:t>
            </a:r>
            <a:r>
              <a:rPr lang="hu-HU" dirty="0" err="1"/>
              <a:t>opensource</a:t>
            </a:r>
            <a:r>
              <a:rPr lang="hu-HU" dirty="0"/>
              <a:t> projektek</a:t>
            </a:r>
          </a:p>
          <a:p>
            <a:r>
              <a:rPr lang="hu-HU" dirty="0" err="1"/>
              <a:t>Bootcamp</a:t>
            </a:r>
            <a:r>
              <a:rPr lang="hu-HU" dirty="0"/>
              <a:t>-ek</a:t>
            </a:r>
          </a:p>
          <a:p>
            <a:r>
              <a:rPr lang="hu-HU" dirty="0" err="1"/>
              <a:t>React</a:t>
            </a:r>
            <a:r>
              <a:rPr lang="hu-HU" dirty="0"/>
              <a:t> közösség</a:t>
            </a:r>
          </a:p>
        </p:txBody>
      </p:sp>
    </p:spTree>
    <p:extLst>
      <p:ext uri="{BB962C8B-B14F-4D97-AF65-F5344CB8AC3E}">
        <p14:creationId xmlns:p14="http://schemas.microsoft.com/office/powerpoint/2010/main" val="3279524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162</TotalTime>
  <Words>143</Words>
  <Application>Microsoft Office PowerPoint</Application>
  <PresentationFormat>Szélesvásznú</PresentationFormat>
  <Paragraphs>42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Szita</vt:lpstr>
      <vt:lpstr>REACT</vt:lpstr>
      <vt:lpstr>bevezetés</vt:lpstr>
      <vt:lpstr>Miért hasznos?</vt:lpstr>
      <vt:lpstr>Alapelvek</vt:lpstr>
      <vt:lpstr>Negatívumok</vt:lpstr>
      <vt:lpstr>Alkalmazási területek</vt:lpstr>
      <vt:lpstr>Közösség és támogatás</vt:lpstr>
      <vt:lpstr>példák</vt:lpstr>
      <vt:lpstr>Tanulási lehetőségek</vt:lpstr>
      <vt:lpstr>Köszönöm a figyelmet!!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Kocsis Balazs Tamas</dc:creator>
  <cp:lastModifiedBy>Kocsis Balazs Tamas</cp:lastModifiedBy>
  <cp:revision>5</cp:revision>
  <dcterms:created xsi:type="dcterms:W3CDTF">2023-11-15T08:51:07Z</dcterms:created>
  <dcterms:modified xsi:type="dcterms:W3CDTF">2023-11-15T11:33:20Z</dcterms:modified>
</cp:coreProperties>
</file>