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AC803D-3135-46A6-8A91-C08E1D6DE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914401"/>
            <a:ext cx="8676222" cy="1371599"/>
          </a:xfrm>
        </p:spPr>
        <p:txBody>
          <a:bodyPr>
            <a:normAutofit/>
          </a:bodyPr>
          <a:lstStyle/>
          <a:p>
            <a:r>
              <a:rPr lang="hu-HU" sz="7200" dirty="0" err="1"/>
              <a:t>React</a:t>
            </a:r>
            <a:endParaRPr lang="hu-HU" sz="7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C6E586B-E881-45E5-AF9C-DCC94E445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206" y="1981200"/>
            <a:ext cx="6501587" cy="45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1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80231B-8AD7-44E5-BEB0-1E1D5D69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hu-HU" sz="4400" b="1" dirty="0">
                <a:effectLst/>
              </a:rPr>
              <a:t>Köszönöm a figyelmet!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364868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B5B7D6-F6C0-4933-B525-4E3C98F3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b="1" dirty="0">
                <a:effectLst/>
              </a:rPr>
              <a:t>Bevezetés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7B2E92-672D-4C09-8A5F-2C760EA1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>
                <a:effectLst/>
              </a:rPr>
              <a:t>Mit jelent a </a:t>
            </a:r>
            <a:r>
              <a:rPr lang="hu-HU" sz="2400" dirty="0" err="1">
                <a:effectLst/>
              </a:rPr>
              <a:t>React</a:t>
            </a:r>
            <a:r>
              <a:rPr lang="hu-HU" sz="2400" dirty="0">
                <a:effectLst/>
              </a:rPr>
              <a:t>?</a:t>
            </a:r>
          </a:p>
          <a:p>
            <a:r>
              <a:rPr lang="hu-HU" sz="2400" dirty="0">
                <a:effectLst/>
              </a:rPr>
              <a:t>Kinek fejlesztették ki?</a:t>
            </a:r>
          </a:p>
          <a:p>
            <a:r>
              <a:rPr lang="hu-HU" sz="2400" dirty="0">
                <a:effectLst/>
              </a:rPr>
              <a:t>Hogyan illeszkedik a modern frontend fejlesztéshez?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992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37FC41-ECE3-46DE-A4C7-68E7C82C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b="1" dirty="0">
                <a:effectLst/>
              </a:rPr>
              <a:t>Miért hasznos?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FB236A-E220-44C4-9025-B496B7334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>
                <a:effectLst/>
              </a:rPr>
              <a:t>Komponens alapú fejlesztés</a:t>
            </a:r>
          </a:p>
          <a:p>
            <a:r>
              <a:rPr lang="hu-HU" sz="2400" dirty="0">
                <a:effectLst/>
              </a:rPr>
              <a:t>Virtuális DOM</a:t>
            </a:r>
          </a:p>
          <a:p>
            <a:r>
              <a:rPr lang="hu-HU" sz="2400" dirty="0">
                <a:effectLst/>
              </a:rPr>
              <a:t>Egyirányú adatáramlás (</a:t>
            </a:r>
            <a:r>
              <a:rPr lang="hu-HU" sz="2400" dirty="0" err="1">
                <a:effectLst/>
              </a:rPr>
              <a:t>Unidirectional</a:t>
            </a:r>
            <a:r>
              <a:rPr lang="hu-HU" sz="2400" dirty="0">
                <a:effectLst/>
              </a:rPr>
              <a:t> Data Flow)</a:t>
            </a:r>
          </a:p>
          <a:p>
            <a:r>
              <a:rPr lang="hu-HU" sz="2400" dirty="0">
                <a:effectLst/>
              </a:rPr>
              <a:t>JSX: Könnyen olvasható és írható szintaxis</a:t>
            </a:r>
          </a:p>
          <a:p>
            <a:r>
              <a:rPr lang="hu-HU" sz="2400" dirty="0">
                <a:effectLst/>
              </a:rPr>
              <a:t>Erős közösség és támogatás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436503A-5632-40DF-940D-2EEF44909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376" y="4102099"/>
            <a:ext cx="5382373" cy="23907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F6F69CB-AC34-4E53-B0D6-214205D7C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876" y="609600"/>
            <a:ext cx="2965326" cy="29083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431087D-DC42-496F-A736-399ABDA9E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22" y="850345"/>
            <a:ext cx="3328510" cy="166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4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724D50-D873-4B91-910A-17CA29A2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b="1" dirty="0">
                <a:effectLst/>
              </a:rPr>
              <a:t>Alapelvek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8E5B94-7FBB-4378-89C4-0B8DFD174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>
                <a:effectLst/>
              </a:rPr>
              <a:t>Komponens-alapúság</a:t>
            </a:r>
          </a:p>
          <a:p>
            <a:r>
              <a:rPr lang="hu-HU" sz="2400" dirty="0">
                <a:effectLst/>
              </a:rPr>
              <a:t>Egyirányú adatáramlás</a:t>
            </a:r>
          </a:p>
          <a:p>
            <a:r>
              <a:rPr lang="hu-HU" sz="2400" dirty="0">
                <a:effectLst/>
              </a:rPr>
              <a:t>Közös működés a </a:t>
            </a:r>
            <a:r>
              <a:rPr lang="hu-HU" sz="2400" dirty="0" err="1">
                <a:effectLst/>
              </a:rPr>
              <a:t>Virtual</a:t>
            </a:r>
            <a:r>
              <a:rPr lang="hu-HU" sz="2400" dirty="0">
                <a:effectLst/>
              </a:rPr>
              <a:t> DOM segítségével</a:t>
            </a:r>
          </a:p>
        </p:txBody>
      </p:sp>
    </p:spTree>
    <p:extLst>
      <p:ext uri="{BB962C8B-B14F-4D97-AF65-F5344CB8AC3E}">
        <p14:creationId xmlns:p14="http://schemas.microsoft.com/office/powerpoint/2010/main" val="341357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34F665-79ED-4A09-BB53-9C089B0E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b="1" dirty="0">
                <a:effectLst/>
              </a:rPr>
              <a:t>Negatívumok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8D03B4-45E3-4C60-8C72-87A22F57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>
                <a:effectLst/>
              </a:rPr>
              <a:t>Tanulási küszöb: JSX, </a:t>
            </a:r>
            <a:r>
              <a:rPr lang="hu-HU" sz="2400" dirty="0" err="1">
                <a:effectLst/>
              </a:rPr>
              <a:t>Virtual</a:t>
            </a:r>
            <a:r>
              <a:rPr lang="hu-HU" sz="2400" dirty="0">
                <a:effectLst/>
              </a:rPr>
              <a:t> DOM</a:t>
            </a:r>
          </a:p>
          <a:p>
            <a:r>
              <a:rPr lang="hu-HU" sz="2400" dirty="0">
                <a:effectLst/>
              </a:rPr>
              <a:t>Nagy alkalmazásokhoz szükség lehet más könyvtárakra</a:t>
            </a:r>
          </a:p>
          <a:p>
            <a:r>
              <a:rPr lang="hu-HU" sz="2400" dirty="0">
                <a:effectLst/>
              </a:rPr>
              <a:t>Az első betöltési idő néha hosszú lehet</a:t>
            </a:r>
          </a:p>
        </p:txBody>
      </p:sp>
    </p:spTree>
    <p:extLst>
      <p:ext uri="{BB962C8B-B14F-4D97-AF65-F5344CB8AC3E}">
        <p14:creationId xmlns:p14="http://schemas.microsoft.com/office/powerpoint/2010/main" val="412882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933FA3-69EA-42AE-9D5F-4BF6BBBC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hu-HU" sz="4400" b="1" dirty="0">
                <a:effectLst/>
              </a:rPr>
              <a:t>Alkalmazási területek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EF4152-8CF6-4C5D-BAF8-355B6044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3" y="1828800"/>
            <a:ext cx="9905998" cy="3124201"/>
          </a:xfrm>
        </p:spPr>
        <p:txBody>
          <a:bodyPr>
            <a:normAutofit/>
          </a:bodyPr>
          <a:lstStyle/>
          <a:p>
            <a:r>
              <a:rPr lang="hu-HU" sz="2400" dirty="0">
                <a:effectLst/>
              </a:rPr>
              <a:t>Egyszerű weboldalaktól az összetett alkalmazásokig</a:t>
            </a:r>
          </a:p>
          <a:p>
            <a:r>
              <a:rPr lang="hu-HU" sz="2400" dirty="0">
                <a:effectLst/>
              </a:rPr>
              <a:t>Felhasználói felületek fejlesztése</a:t>
            </a:r>
          </a:p>
          <a:p>
            <a:r>
              <a:rPr lang="hu-HU" sz="2400" dirty="0" err="1">
                <a:effectLst/>
              </a:rPr>
              <a:t>Single</a:t>
            </a:r>
            <a:r>
              <a:rPr lang="hu-HU" sz="2400" dirty="0">
                <a:effectLst/>
              </a:rPr>
              <a:t> Page </a:t>
            </a:r>
            <a:r>
              <a:rPr lang="hu-HU" sz="2400" dirty="0" err="1">
                <a:effectLst/>
              </a:rPr>
              <a:t>Applications</a:t>
            </a:r>
            <a:r>
              <a:rPr lang="hu-HU" sz="2400" dirty="0">
                <a:effectLst/>
              </a:rPr>
              <a:t> (SPA)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D284EBF-80C4-4DA3-95E4-CAEF7A031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70660"/>
            <a:ext cx="5626100" cy="316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5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41231E-8554-496A-ABE8-FA16072D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b="1" dirty="0">
                <a:effectLst/>
              </a:rPr>
              <a:t>Közösség és Támogatás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8969EB-D790-4A05-8A13-EACDDEFA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>
                <a:effectLst/>
              </a:rPr>
              <a:t>Aktív fejlesztői közösség</a:t>
            </a:r>
          </a:p>
          <a:p>
            <a:r>
              <a:rPr lang="hu-HU" sz="2400" dirty="0">
                <a:effectLst/>
              </a:rPr>
              <a:t>Folyamatos frissítések és javítások</a:t>
            </a:r>
          </a:p>
          <a:p>
            <a:r>
              <a:rPr lang="hu-HU" sz="2400" dirty="0">
                <a:effectLst/>
              </a:rPr>
              <a:t>Többféle online forrás és dokumentáció elérhető</a:t>
            </a:r>
          </a:p>
        </p:txBody>
      </p:sp>
    </p:spTree>
    <p:extLst>
      <p:ext uri="{BB962C8B-B14F-4D97-AF65-F5344CB8AC3E}">
        <p14:creationId xmlns:p14="http://schemas.microsoft.com/office/powerpoint/2010/main" val="321819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068851-CFFC-4D2E-A7E5-1F687543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70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hu-HU" sz="44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Tanulási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222980-DF48-49E3-B300-CE874F126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841500"/>
            <a:ext cx="10221911" cy="4889499"/>
          </a:xfrm>
        </p:spPr>
        <p:txBody>
          <a:bodyPr>
            <a:noAutofit/>
          </a:bodyPr>
          <a:lstStyle/>
          <a:p>
            <a:r>
              <a:rPr lang="hu-HU" sz="2400" dirty="0" err="1"/>
              <a:t>React</a:t>
            </a:r>
            <a:r>
              <a:rPr lang="hu-HU" sz="2400" dirty="0"/>
              <a:t> hivatalos dokumentációja</a:t>
            </a:r>
          </a:p>
          <a:p>
            <a:r>
              <a:rPr lang="hu-HU" sz="2400" dirty="0"/>
              <a:t>Online iskolák és kurzusok</a:t>
            </a:r>
          </a:p>
          <a:p>
            <a:r>
              <a:rPr lang="hu-HU" sz="2400" dirty="0"/>
              <a:t>YouTube</a:t>
            </a:r>
          </a:p>
          <a:p>
            <a:r>
              <a:rPr lang="hu-HU" sz="2400" dirty="0"/>
              <a:t>Könyvek</a:t>
            </a:r>
          </a:p>
          <a:p>
            <a:r>
              <a:rPr lang="hu-HU" sz="2400" dirty="0"/>
              <a:t>Közösség</a:t>
            </a:r>
          </a:p>
          <a:p>
            <a:r>
              <a:rPr lang="hu-HU" sz="2400" dirty="0" err="1"/>
              <a:t>Bootcampek</a:t>
            </a:r>
            <a:endParaRPr lang="hu-HU" sz="2400" dirty="0"/>
          </a:p>
          <a:p>
            <a:r>
              <a:rPr lang="hu-HU" sz="2400" dirty="0"/>
              <a:t>Saját projekt vagy GitHub és </a:t>
            </a:r>
            <a:r>
              <a:rPr lang="hu-HU" sz="2400" dirty="0" err="1"/>
              <a:t>open</a:t>
            </a:r>
            <a:r>
              <a:rPr lang="hu-HU" sz="2400" dirty="0"/>
              <a:t> </a:t>
            </a:r>
            <a:r>
              <a:rPr lang="hu-HU" sz="2400" dirty="0" err="1"/>
              <a:t>source</a:t>
            </a:r>
            <a:r>
              <a:rPr lang="hu-HU" sz="2400" dirty="0"/>
              <a:t> projektek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9E48861-69DC-4D4B-B941-76E84092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900" y="2197100"/>
            <a:ext cx="2806700" cy="28067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A6DA40C-99CC-4FC3-B4C2-0DCE3485C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133600"/>
            <a:ext cx="2933700" cy="29337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AFE804B-0DAC-4391-AF14-5D2D15C20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900" y="2197100"/>
            <a:ext cx="2806700" cy="28067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EA45B9B-2EB4-405B-90BC-D65732070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0" y="2152817"/>
            <a:ext cx="2933700" cy="293370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48E43E64-4D9E-4B4E-B0CD-863E8C4D2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1103" y="1962520"/>
            <a:ext cx="3314294" cy="3314294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9277652A-1754-4791-A01A-DE2020FD5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5987" y="2032000"/>
            <a:ext cx="3184525" cy="318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6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8E2998-207A-43A7-A599-B100F941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b="1" dirty="0">
                <a:effectLst/>
              </a:rPr>
              <a:t>Használt vállalatok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4A7569-2646-405B-AF7D-B3F53457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>
                <a:effectLst/>
              </a:rPr>
              <a:t>Facebook</a:t>
            </a:r>
          </a:p>
          <a:p>
            <a:r>
              <a:rPr lang="hu-HU" sz="2400" dirty="0">
                <a:effectLst/>
              </a:rPr>
              <a:t>Instagram</a:t>
            </a:r>
          </a:p>
          <a:p>
            <a:r>
              <a:rPr lang="hu-HU" sz="2400" dirty="0" err="1">
                <a:effectLst/>
              </a:rPr>
              <a:t>Airbnb</a:t>
            </a:r>
            <a:endParaRPr lang="hu-HU" sz="2400" dirty="0">
              <a:effectLst/>
            </a:endParaRPr>
          </a:p>
          <a:p>
            <a:r>
              <a:rPr lang="hu-HU" sz="2400" dirty="0" err="1">
                <a:effectLst/>
              </a:rPr>
              <a:t>Netflix</a:t>
            </a:r>
            <a:endParaRPr lang="hu-HU" sz="2400" dirty="0">
              <a:effectLst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00D424D-5040-4DC5-89F8-92AA7F08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2590800"/>
            <a:ext cx="3200400" cy="32004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E6D3886-7348-466F-9846-9B394EC5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099" y="2514600"/>
            <a:ext cx="3302002" cy="330200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B9978C0-1599-4BF9-96A1-118233A58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420" y="3124203"/>
            <a:ext cx="5770880" cy="18034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55AF083-895B-4A5F-A1DD-B235B1C80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1" y="2983852"/>
            <a:ext cx="4428066" cy="24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0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163</TotalTime>
  <Words>138</Words>
  <Application>Microsoft Office PowerPoint</Application>
  <PresentationFormat>Szélesvásznú</PresentationFormat>
  <Paragraphs>41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Szita</vt:lpstr>
      <vt:lpstr>React</vt:lpstr>
      <vt:lpstr>Bevezetés</vt:lpstr>
      <vt:lpstr>Miért hasznos?</vt:lpstr>
      <vt:lpstr>Alapelvek</vt:lpstr>
      <vt:lpstr>Negatívumok</vt:lpstr>
      <vt:lpstr>Alkalmazási területek</vt:lpstr>
      <vt:lpstr>Közösség és Támogatás</vt:lpstr>
      <vt:lpstr>Tanulási lehetőségek</vt:lpstr>
      <vt:lpstr>Használt vállalatok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Kocsis Balazs Tamas</dc:creator>
  <cp:lastModifiedBy>Kocsis Balazs Tamas</cp:lastModifiedBy>
  <cp:revision>12</cp:revision>
  <dcterms:created xsi:type="dcterms:W3CDTF">2023-11-23T11:00:43Z</dcterms:created>
  <dcterms:modified xsi:type="dcterms:W3CDTF">2023-11-30T11:17:04Z</dcterms:modified>
</cp:coreProperties>
</file>