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6328-A85A-4306-903E-70FF52E7ED02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64B2-DA14-4A64-B833-DD88944D5B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344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6328-A85A-4306-903E-70FF52E7ED02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64B2-DA14-4A64-B833-DD88944D5B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979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6328-A85A-4306-903E-70FF52E7ED02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64B2-DA14-4A64-B833-DD88944D5BBD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8895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6328-A85A-4306-903E-70FF52E7ED02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64B2-DA14-4A64-B833-DD88944D5B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2496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6328-A85A-4306-903E-70FF52E7ED02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64B2-DA14-4A64-B833-DD88944D5BBD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2204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6328-A85A-4306-903E-70FF52E7ED02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64B2-DA14-4A64-B833-DD88944D5B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850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6328-A85A-4306-903E-70FF52E7ED02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64B2-DA14-4A64-B833-DD88944D5B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51581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6328-A85A-4306-903E-70FF52E7ED02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64B2-DA14-4A64-B833-DD88944D5B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0589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6328-A85A-4306-903E-70FF52E7ED02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64B2-DA14-4A64-B833-DD88944D5B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8567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6328-A85A-4306-903E-70FF52E7ED02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64B2-DA14-4A64-B833-DD88944D5B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678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6328-A85A-4306-903E-70FF52E7ED02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64B2-DA14-4A64-B833-DD88944D5B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2946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6328-A85A-4306-903E-70FF52E7ED02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64B2-DA14-4A64-B833-DD88944D5B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8183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6328-A85A-4306-903E-70FF52E7ED02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64B2-DA14-4A64-B833-DD88944D5B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936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6328-A85A-4306-903E-70FF52E7ED02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64B2-DA14-4A64-B833-DD88944D5B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8245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6328-A85A-4306-903E-70FF52E7ED02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64B2-DA14-4A64-B833-DD88944D5B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552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64B2-DA14-4A64-B833-DD88944D5BBD}" type="slidenum">
              <a:rPr lang="hu-HU" smtClean="0"/>
              <a:t>‹#›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6328-A85A-4306-903E-70FF52E7ED02}" type="datetimeFigureOut">
              <a:rPr lang="hu-HU" smtClean="0"/>
              <a:t>2024. 01. 11.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7448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E6328-A85A-4306-903E-70FF52E7ED02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86C64B2-DA14-4A64-B833-DD88944D5B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5897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2E2000-DD46-4606-B690-AF14A8489F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Kő, papír, ollós, játék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03E7076-D468-4367-8667-CEEA529D87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Szabó Levente</a:t>
            </a:r>
          </a:p>
        </p:txBody>
      </p:sp>
    </p:spTree>
    <p:extLst>
      <p:ext uri="{BB962C8B-B14F-4D97-AF65-F5344CB8AC3E}">
        <p14:creationId xmlns:p14="http://schemas.microsoft.com/office/powerpoint/2010/main" val="350079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564DBDD-0939-4BE0-B4F5-9385A152D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Mi a lényege?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A55B448-9A91-4C98-A945-481977DB9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Ez a játék egy </a:t>
            </a:r>
            <a:r>
              <a:rPr lang="hu-HU" sz="2800" dirty="0" err="1"/>
              <a:t>cpu</a:t>
            </a:r>
            <a:r>
              <a:rPr lang="hu-HU" sz="2800" dirty="0"/>
              <a:t> ellen megy. A játékosnak a három elemből (kő, papír, olló) kell választani és nyerni kell a gép ellen.</a:t>
            </a:r>
          </a:p>
          <a:p>
            <a:r>
              <a:rPr lang="hu-HU" sz="2800" dirty="0"/>
              <a:t>Egy egyszerű </a:t>
            </a:r>
            <a:r>
              <a:rPr lang="hu-HU" sz="2800" dirty="0" err="1"/>
              <a:t>randomizált</a:t>
            </a:r>
            <a:r>
              <a:rPr lang="hu-HU" sz="2800" dirty="0"/>
              <a:t> rendszer ami megnézi a két elemet és megnézi melyik nyer, mint az eredeti játékban is.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D337C5B-8D19-4228-917E-8FF07F7C9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90" y="4993785"/>
            <a:ext cx="1759108" cy="175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23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C744EE-E876-4141-B6C0-BCBA8AC53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A weboldal reszponzív is</a:t>
            </a:r>
          </a:p>
        </p:txBody>
      </p:sp>
      <p:pic>
        <p:nvPicPr>
          <p:cNvPr id="26" name="Tartalom helye 25">
            <a:extLst>
              <a:ext uri="{FF2B5EF4-FFF2-40B4-BE49-F238E27FC236}">
                <a16:creationId xmlns:a16="http://schemas.microsoft.com/office/drawing/2014/main" id="{7DCB9D14-4CE8-4DEB-9EEB-F089A3C51D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878655"/>
            <a:ext cx="4183062" cy="2445302"/>
          </a:xfrm>
        </p:spPr>
      </p:pic>
      <p:pic>
        <p:nvPicPr>
          <p:cNvPr id="18" name="Tartalom helye 17">
            <a:extLst>
              <a:ext uri="{FF2B5EF4-FFF2-40B4-BE49-F238E27FC236}">
                <a16:creationId xmlns:a16="http://schemas.microsoft.com/office/drawing/2014/main" id="{FD002B4A-BAE5-4364-A254-0DE993E146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509" y="2160588"/>
            <a:ext cx="2524682" cy="3881437"/>
          </a:xfrm>
        </p:spPr>
      </p:pic>
      <p:sp>
        <p:nvSpPr>
          <p:cNvPr id="21" name="Szövegdoboz 20">
            <a:extLst>
              <a:ext uri="{FF2B5EF4-FFF2-40B4-BE49-F238E27FC236}">
                <a16:creationId xmlns:a16="http://schemas.microsoft.com/office/drawing/2014/main" id="{A1E6D9CB-F8CC-4341-A103-F4B2F4210565}"/>
              </a:ext>
            </a:extLst>
          </p:cNvPr>
          <p:cNvSpPr txBox="1"/>
          <p:nvPr/>
        </p:nvSpPr>
        <p:spPr>
          <a:xfrm>
            <a:off x="1354229" y="2428577"/>
            <a:ext cx="2830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/>
              <a:t>Számítógépen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C9DAE341-F7C4-4F9E-BA51-F8223CCE4DB0}"/>
              </a:ext>
            </a:extLst>
          </p:cNvPr>
          <p:cNvSpPr txBox="1"/>
          <p:nvPr/>
        </p:nvSpPr>
        <p:spPr>
          <a:xfrm>
            <a:off x="6175818" y="2428576"/>
            <a:ext cx="2012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/>
              <a:t>Telefonon</a:t>
            </a:r>
          </a:p>
        </p:txBody>
      </p:sp>
    </p:spTree>
    <p:extLst>
      <p:ext uri="{BB962C8B-B14F-4D97-AF65-F5344CB8AC3E}">
        <p14:creationId xmlns:p14="http://schemas.microsoft.com/office/powerpoint/2010/main" val="315896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 dir="in"/>
      </p:transition>
    </mc:Choice>
    <mc:Fallback xmlns="">
      <p:transition spd="slow">
        <p:split orient="vert" dir="in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248A75-3BDB-4330-BD55-C0674CEF6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dirty="0" err="1"/>
              <a:t>Html</a:t>
            </a:r>
            <a:endParaRPr lang="hu-HU" sz="4800" dirty="0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C40C84AD-F84D-4015-A549-CF5BBEE9E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913" y="1582836"/>
            <a:ext cx="4513262" cy="3390703"/>
          </a:xfrm>
        </p:spPr>
      </p:pic>
      <p:sp>
        <p:nvSpPr>
          <p:cNvPr id="4" name="Szöveg helye 3">
            <a:extLst>
              <a:ext uri="{FF2B5EF4-FFF2-40B4-BE49-F238E27FC236}">
                <a16:creationId xmlns:a16="http://schemas.microsoft.com/office/drawing/2014/main" id="{260347E2-14AB-4ADF-8515-76F353CBA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hu-HU" sz="2000" dirty="0" err="1"/>
              <a:t>Html-t</a:t>
            </a:r>
            <a:r>
              <a:rPr lang="hu-HU" sz="2000" dirty="0"/>
              <a:t> használtuk arra, hogy megalkossuk a weboldalnak a vázát.</a:t>
            </a:r>
          </a:p>
          <a:p>
            <a:r>
              <a:rPr lang="hu-HU" sz="2000" dirty="0"/>
              <a:t>Itt található a képek és a gombok.</a:t>
            </a:r>
          </a:p>
        </p:txBody>
      </p:sp>
    </p:spTree>
    <p:extLst>
      <p:ext uri="{BB962C8B-B14F-4D97-AF65-F5344CB8AC3E}">
        <p14:creationId xmlns:p14="http://schemas.microsoft.com/office/powerpoint/2010/main" val="255849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FC0881A-135B-42D9-86AB-4BC43A520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dirty="0"/>
              <a:t>CSS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92EE7718-AE10-42B9-9736-71E781A130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720" y="1063324"/>
            <a:ext cx="3060079" cy="4731352"/>
          </a:xfrm>
        </p:spPr>
      </p:pic>
      <p:sp>
        <p:nvSpPr>
          <p:cNvPr id="4" name="Szöveg helye 3">
            <a:extLst>
              <a:ext uri="{FF2B5EF4-FFF2-40B4-BE49-F238E27FC236}">
                <a16:creationId xmlns:a16="http://schemas.microsoft.com/office/drawing/2014/main" id="{F7969DD2-5706-4380-8352-D7C1D3C95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hu-HU" sz="2000" dirty="0"/>
              <a:t>A CSS-el a háttereknek és gomboknak a stílusát, méretét, helyzetét és a színét lehet állítani.</a:t>
            </a:r>
          </a:p>
        </p:txBody>
      </p:sp>
    </p:spTree>
    <p:extLst>
      <p:ext uri="{BB962C8B-B14F-4D97-AF65-F5344CB8AC3E}">
        <p14:creationId xmlns:p14="http://schemas.microsoft.com/office/powerpoint/2010/main" val="159957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703316-2EF8-4061-9B01-EFA2C7C70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dirty="0" err="1"/>
              <a:t>Javascript</a:t>
            </a:r>
            <a:endParaRPr lang="hu-HU" sz="4800" dirty="0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6D0E9668-03F4-4D25-A079-62E8AE297A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913" y="2105511"/>
            <a:ext cx="4513262" cy="2345353"/>
          </a:xfrm>
        </p:spPr>
      </p:pic>
      <p:sp>
        <p:nvSpPr>
          <p:cNvPr id="4" name="Szöveg helye 3">
            <a:extLst>
              <a:ext uri="{FF2B5EF4-FFF2-40B4-BE49-F238E27FC236}">
                <a16:creationId xmlns:a16="http://schemas.microsoft.com/office/drawing/2014/main" id="{25AB909B-DEE3-47B1-9AFA-370C837D2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hu-HU" sz="2000" dirty="0"/>
              <a:t>A </a:t>
            </a:r>
            <a:r>
              <a:rPr lang="hu-HU" sz="2000" dirty="0" err="1"/>
              <a:t>javascript</a:t>
            </a:r>
            <a:r>
              <a:rPr lang="hu-HU" sz="2000" dirty="0"/>
              <a:t> a weboldal animációihoz kell.</a:t>
            </a:r>
          </a:p>
          <a:p>
            <a:r>
              <a:rPr lang="hu-HU" sz="2000" dirty="0"/>
              <a:t>Mozgásokat és a funkciókat ennek a segítségével lehet megcsinálni.</a:t>
            </a:r>
          </a:p>
        </p:txBody>
      </p:sp>
    </p:spTree>
    <p:extLst>
      <p:ext uri="{BB962C8B-B14F-4D97-AF65-F5344CB8AC3E}">
        <p14:creationId xmlns:p14="http://schemas.microsoft.com/office/powerpoint/2010/main" val="3340506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ABCEBD8-3EC2-4055-A569-E742F96A2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702734"/>
            <a:ext cx="7766936" cy="1646302"/>
          </a:xfrm>
        </p:spPr>
        <p:txBody>
          <a:bodyPr/>
          <a:lstStyle/>
          <a:p>
            <a:r>
              <a:rPr lang="hu-HU" dirty="0"/>
              <a:t>Köszönjük szépen a figyelmet!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D492273-23CB-4ED8-9C61-66BA0BBC6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420534"/>
            <a:ext cx="7766936" cy="1096899"/>
          </a:xfrm>
        </p:spPr>
        <p:txBody>
          <a:bodyPr/>
          <a:lstStyle/>
          <a:p>
            <a:r>
              <a:rPr lang="hu-HU" dirty="0"/>
              <a:t>Wilson válltáska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5C543D58-6F95-46CF-9720-8F83E0132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997" y="3517433"/>
            <a:ext cx="33432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6548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FD99FA52-8445-4B0F-87B2-7067C257C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97359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Lila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Dimenzió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menzió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116</TotalTime>
  <Words>132</Words>
  <Application>Microsoft Office PowerPoint</Application>
  <PresentationFormat>Szélesvásznú</PresentationFormat>
  <Paragraphs>18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Dimenzió</vt:lpstr>
      <vt:lpstr>Kő, papír, ollós, játék</vt:lpstr>
      <vt:lpstr>Mi a lényege?</vt:lpstr>
      <vt:lpstr>A weboldal reszponzív is</vt:lpstr>
      <vt:lpstr>Html</vt:lpstr>
      <vt:lpstr>CSS</vt:lpstr>
      <vt:lpstr>Javascript</vt:lpstr>
      <vt:lpstr>Köszönjük szépen a figyelmet!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Kő, papír, ollós, játék</dc:title>
  <dc:creator>Szabo Levente Tamas</dc:creator>
  <cp:lastModifiedBy>Szabo Levente Tamas</cp:lastModifiedBy>
  <cp:revision>17</cp:revision>
  <dcterms:created xsi:type="dcterms:W3CDTF">2024-01-11T10:53:39Z</dcterms:created>
  <dcterms:modified xsi:type="dcterms:W3CDTF">2024-01-11T12:53:06Z</dcterms:modified>
</cp:coreProperties>
</file>