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76" d="100"/>
          <a:sy n="76" d="100"/>
        </p:scale>
        <p:origin x="12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91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815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724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82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210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7934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255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59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163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95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29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6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72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80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90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92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43B9-BB8E-49D9-ADE2-6F9D8982D61E}" type="datetimeFigureOut">
              <a:rPr lang="hu-HU" smtClean="0"/>
              <a:t>2023. 10. 26.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332A6-E536-405E-873B-DB27FCC5F29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627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  <p:sldLayoutId id="2147483914" r:id="rId13"/>
    <p:sldLayoutId id="2147483915" r:id="rId14"/>
    <p:sldLayoutId id="2147483916" r:id="rId15"/>
    <p:sldLayoutId id="2147483917" r:id="rId16"/>
    <p:sldLayoutId id="21474839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9A635-BDED-4DC0-9E07-846ECD0B5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Névterek C#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6A6B7A-BC4B-464F-8A48-B8C599C7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/>
          <a:lstStyle/>
          <a:p>
            <a:r>
              <a:rPr lang="hu-HU" dirty="0"/>
              <a:t>Szabó Levente</a:t>
            </a:r>
          </a:p>
        </p:txBody>
      </p:sp>
    </p:spTree>
    <p:extLst>
      <p:ext uri="{BB962C8B-B14F-4D97-AF65-F5344CB8AC3E}">
        <p14:creationId xmlns:p14="http://schemas.microsoft.com/office/powerpoint/2010/main" val="26490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7C5F3-6BF2-450E-B0DE-F164612A3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 azok a névterek?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AF448D-E170-4B4A-93F4-C1D7E73D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névtér egy logikai csoportosítási lehetőség objektum orientált nyelveken belül.</a:t>
            </a:r>
          </a:p>
          <a:p>
            <a:r>
              <a:rPr lang="hu-HU" dirty="0"/>
              <a:t>A névtér nélkül nem lehet két ugyanolyan névvel elnevezni az osztályt. Ez abban nehezíti a helyzetet ha a programon több ember dolgozik.</a:t>
            </a:r>
          </a:p>
          <a:p>
            <a:r>
              <a:rPr lang="hu-HU" dirty="0"/>
              <a:t>Előny, ha mindenki külön névtérben dolgozik és nem zavarja be a programot.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0E0640C-1846-4DE9-A6E0-6005FB06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75" y="4009627"/>
            <a:ext cx="4648849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3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01A9DE-0552-40DE-A461-9662293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Globális névtér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72F52D-3D32-4908-9FA3-D6576C7E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a névtér elé odaírjuk a </a:t>
            </a:r>
            <a:r>
              <a:rPr lang="hu-HU" dirty="0" err="1"/>
              <a:t>global</a:t>
            </a:r>
            <a:r>
              <a:rPr lang="hu-HU" dirty="0"/>
              <a:t> kulcsszót, akkor mindenhonnan el lehet érni.</a:t>
            </a:r>
          </a:p>
          <a:p>
            <a:r>
              <a:rPr lang="hu-HU" dirty="0"/>
              <a:t>Példa: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global</a:t>
            </a:r>
            <a:r>
              <a:rPr lang="hu-HU" dirty="0"/>
              <a:t> : : System.IO</a:t>
            </a:r>
          </a:p>
          <a:p>
            <a:r>
              <a:rPr lang="hu-HU" dirty="0"/>
              <a:t>A </a:t>
            </a:r>
            <a:r>
              <a:rPr lang="hu-HU" dirty="0" err="1"/>
              <a:t>global</a:t>
            </a:r>
            <a:r>
              <a:rPr lang="hu-HU" dirty="0"/>
              <a:t> kulcsszót és a : : operátor nem használjuk olyan sűrűn, mert a névterek a </a:t>
            </a:r>
            <a:r>
              <a:rPr lang="hu-HU" dirty="0" err="1"/>
              <a:t>global</a:t>
            </a:r>
            <a:r>
              <a:rPr lang="hu-HU" dirty="0"/>
              <a:t> nélkül is működik és a „: :” azt csak a </a:t>
            </a:r>
            <a:r>
              <a:rPr lang="hu-HU" dirty="0" err="1"/>
              <a:t>global</a:t>
            </a:r>
            <a:r>
              <a:rPr lang="hu-HU" dirty="0"/>
              <a:t>-hoz használjuk.</a:t>
            </a:r>
          </a:p>
        </p:txBody>
      </p:sp>
    </p:spTree>
    <p:extLst>
      <p:ext uri="{BB962C8B-B14F-4D97-AF65-F5344CB8AC3E}">
        <p14:creationId xmlns:p14="http://schemas.microsoft.com/office/powerpoint/2010/main" val="175540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7CA688-E771-41DB-9045-2A8E8964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Direktívák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9F3BBF-3520-4EC7-9808-2880AC07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Using</a:t>
            </a:r>
            <a:r>
              <a:rPr lang="hu-HU" dirty="0"/>
              <a:t>: Ha túl hosszú a minősítés és nem tudja kezelni, arra használjuk a </a:t>
            </a:r>
            <a:r>
              <a:rPr lang="hu-HU" dirty="0" err="1"/>
              <a:t>using</a:t>
            </a:r>
            <a:r>
              <a:rPr lang="hu-HU" dirty="0"/>
              <a:t> direktívát, hogy ne kelljen minősíteni.</a:t>
            </a:r>
          </a:p>
          <a:p>
            <a:r>
              <a:rPr lang="hu-HU" dirty="0" err="1"/>
              <a:t>Alias</a:t>
            </a:r>
            <a:r>
              <a:rPr lang="hu-HU" dirty="0"/>
              <a:t>: Az </a:t>
            </a:r>
            <a:r>
              <a:rPr lang="hu-HU" dirty="0" err="1"/>
              <a:t>alias</a:t>
            </a:r>
            <a:r>
              <a:rPr lang="hu-HU" dirty="0"/>
              <a:t> direktíva arra jó, ha két egyező nevén belül van egy második név, hogyha a programon belül egyezés van és a program nem tudja eldönteni, hogy melyikre gondoltam és az </a:t>
            </a:r>
            <a:r>
              <a:rPr lang="hu-HU" dirty="0" err="1"/>
              <a:t>alias</a:t>
            </a:r>
            <a:r>
              <a:rPr lang="hu-HU" dirty="0"/>
              <a:t> segítségével meg tudja találni a programon belül.</a:t>
            </a:r>
          </a:p>
          <a:p>
            <a:r>
              <a:rPr lang="hu-HU" dirty="0" err="1"/>
              <a:t>Using-namespace</a:t>
            </a:r>
            <a:r>
              <a:rPr lang="hu-HU" dirty="0"/>
              <a:t>: </a:t>
            </a:r>
            <a:r>
              <a:rPr lang="hu-HU" dirty="0" err="1"/>
              <a:t>using-namespace</a:t>
            </a:r>
            <a:r>
              <a:rPr lang="hu-HU" dirty="0"/>
              <a:t> használáskor a névtérbeli típusokat direktíva fordítási egységbe vagy a névtér body részébe importálja és nem kell minősíteni.</a:t>
            </a:r>
          </a:p>
        </p:txBody>
      </p:sp>
    </p:spTree>
    <p:extLst>
      <p:ext uri="{BB962C8B-B14F-4D97-AF65-F5344CB8AC3E}">
        <p14:creationId xmlns:p14="http://schemas.microsoft.com/office/powerpoint/2010/main" val="293628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40050D-8777-4314-8651-4FD109180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B69A5C-84BF-43B0-B99C-296D85BBE4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Köszönöm szépen a megtekintést!</a:t>
            </a:r>
          </a:p>
        </p:txBody>
      </p:sp>
    </p:spTree>
    <p:extLst>
      <p:ext uri="{BB962C8B-B14F-4D97-AF65-F5344CB8AC3E}">
        <p14:creationId xmlns:p14="http://schemas.microsoft.com/office/powerpoint/2010/main" val="51990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144</TotalTime>
  <Words>214</Words>
  <Application>Microsoft Office PowerPoint</Application>
  <PresentationFormat>Szélesvásznú</PresentationFormat>
  <Paragraphs>16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Kondenzcsík</vt:lpstr>
      <vt:lpstr>Névterek C#</vt:lpstr>
      <vt:lpstr>Mik azok a névterek?</vt:lpstr>
      <vt:lpstr>Globális névtér</vt:lpstr>
      <vt:lpstr>Direktívák</vt:lpstr>
      <vt:lpstr>Vége!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Névterek</dc:title>
  <dc:creator>Szabo Levente Tamas</dc:creator>
  <cp:lastModifiedBy>Szabo Levente Tamas</cp:lastModifiedBy>
  <cp:revision>28</cp:revision>
  <dcterms:created xsi:type="dcterms:W3CDTF">2023-10-12T10:10:41Z</dcterms:created>
  <dcterms:modified xsi:type="dcterms:W3CDTF">2023-10-26T12:17:25Z</dcterms:modified>
</cp:coreProperties>
</file>