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50291D-9D2A-498E-B2CA-23A4D7C40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Osztályok, objektumok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64D849-D990-4395-9192-F3AEBAA67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Elérés és módosítók készítette: Kristó Sarkadi</a:t>
            </a:r>
          </a:p>
        </p:txBody>
      </p:sp>
    </p:spTree>
    <p:extLst>
      <p:ext uri="{BB962C8B-B14F-4D97-AF65-F5344CB8AC3E}">
        <p14:creationId xmlns:p14="http://schemas.microsoft.com/office/powerpoint/2010/main" val="361726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21EC9CE-C305-47D9-91F1-E298EFB2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Partial</a:t>
            </a:r>
            <a:endParaRPr lang="hu-HU" sz="48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B73D489-AAD9-49A6-B042-54ACD633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részleges, angol szóval ”</a:t>
            </a:r>
            <a:r>
              <a:rPr lang="hu-HU" sz="2400" dirty="0" err="1"/>
              <a:t>partial</a:t>
            </a:r>
            <a:r>
              <a:rPr lang="hu-HU" sz="2400" dirty="0"/>
              <a:t>” osztályok a .NET 2.0-ban jelentek meg.</a:t>
            </a:r>
          </a:p>
        </p:txBody>
      </p:sp>
    </p:spTree>
    <p:extLst>
      <p:ext uri="{BB962C8B-B14F-4D97-AF65-F5344CB8AC3E}">
        <p14:creationId xmlns:p14="http://schemas.microsoft.com/office/powerpoint/2010/main" val="414806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F78CF2-6B8D-4F4B-B346-52A9A1C6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Const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5AF87F-85D8-45E0-A26D-19A38473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const kulcsszó csak változók előtt alkalmazható egy osztály tag meghatározásakor. Az ezzel a kulcsszóval meghatározott változó konstans és statikus elérésű lesz, vagyis az értéke a program futása közben nem módosulhat.</a:t>
            </a:r>
          </a:p>
        </p:txBody>
      </p:sp>
    </p:spTree>
    <p:extLst>
      <p:ext uri="{BB962C8B-B14F-4D97-AF65-F5344CB8AC3E}">
        <p14:creationId xmlns:p14="http://schemas.microsoft.com/office/powerpoint/2010/main" val="5769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305DD-E527-43BB-88B0-CBF3B353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Readonly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2AB8AB-619E-4C89-8B1A-A6ACFECD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readonly</a:t>
            </a:r>
            <a:r>
              <a:rPr lang="hu-HU" sz="2400" dirty="0"/>
              <a:t> szintén változó előtt alkalmas egy osztály tag meghatározásakor. Hasonlóan működik, mint a const.</a:t>
            </a:r>
          </a:p>
        </p:txBody>
      </p:sp>
    </p:spTree>
    <p:extLst>
      <p:ext uri="{BB962C8B-B14F-4D97-AF65-F5344CB8AC3E}">
        <p14:creationId xmlns:p14="http://schemas.microsoft.com/office/powerpoint/2010/main" val="345295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ED3ECB-C4D5-446F-B480-086A3408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Static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B7A21-F9AB-41AE-939D-BAC99ECF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Statikus elérésűvé teszi az osztályt vagy annak egy elemét.</a:t>
            </a:r>
          </a:p>
        </p:txBody>
      </p:sp>
    </p:spTree>
    <p:extLst>
      <p:ext uri="{BB962C8B-B14F-4D97-AF65-F5344CB8AC3E}">
        <p14:creationId xmlns:p14="http://schemas.microsoft.com/office/powerpoint/2010/main" val="304194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699C12-BCBE-45C9-B282-1589C912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sz="4800" dirty="0"/>
              <a:t>Elérés és jelentések: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167B4-1840-4BAF-8247-746D6F63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osztályok legnagyobb előnyei, hogy a részegységek láthatósága, elérhetősége szabályozható. C# esetében négy elérés módosító kulcsszó létezik.</a:t>
            </a:r>
          </a:p>
          <a:p>
            <a:r>
              <a:rPr lang="hu-HU" sz="2400" dirty="0"/>
              <a:t>Az alábbi kulcsszavakat különböző elemekre alakíthatjuk (</a:t>
            </a:r>
            <a:r>
              <a:rPr lang="hu-HU" sz="2400" b="1" i="1" dirty="0" err="1">
                <a:solidFill>
                  <a:srgbClr val="FF0000"/>
                </a:solidFill>
              </a:rPr>
              <a:t>class</a:t>
            </a:r>
            <a:r>
              <a:rPr lang="hu-HU" sz="2400" dirty="0"/>
              <a:t>, </a:t>
            </a:r>
            <a:br>
              <a:rPr lang="hu-HU" sz="2400" dirty="0"/>
            </a:br>
            <a:r>
              <a:rPr lang="hu-HU" sz="2400" b="1" i="1" dirty="0" err="1">
                <a:solidFill>
                  <a:srgbClr val="FF0000"/>
                </a:solidFill>
              </a:rPr>
              <a:t>struct</a:t>
            </a:r>
            <a:r>
              <a:rPr lang="hu-HU" sz="2400" dirty="0"/>
              <a:t>, </a:t>
            </a:r>
            <a:r>
              <a:rPr lang="hu-HU" sz="2400" b="1" i="1" dirty="0" err="1">
                <a:solidFill>
                  <a:srgbClr val="FF0000"/>
                </a:solidFill>
              </a:rPr>
              <a:t>interface</a:t>
            </a:r>
            <a:r>
              <a:rPr lang="hu-HU" sz="2400" dirty="0"/>
              <a:t>, </a:t>
            </a:r>
            <a:r>
              <a:rPr lang="hu-HU" sz="2400" b="1" i="1" dirty="0" err="1">
                <a:solidFill>
                  <a:srgbClr val="FF0000"/>
                </a:solidFill>
              </a:rPr>
              <a:t>delegate</a:t>
            </a:r>
            <a:r>
              <a:rPr lang="hu-HU" sz="2400" dirty="0"/>
              <a:t>, </a:t>
            </a:r>
            <a:r>
              <a:rPr lang="hu-HU" sz="2400" b="1" i="1" dirty="0" err="1">
                <a:solidFill>
                  <a:srgbClr val="FF0000"/>
                </a:solidFill>
              </a:rPr>
              <a:t>enum</a:t>
            </a:r>
            <a:r>
              <a:rPr lang="hu-HU" sz="2400" dirty="0"/>
              <a:t>).</a:t>
            </a:r>
          </a:p>
          <a:p>
            <a:r>
              <a:rPr lang="hu-HU" sz="2400" dirty="0"/>
              <a:t>Amennyiben nem jelöljük meg egy elem elérési szintjét, akkor az alapértelmezetten </a:t>
            </a:r>
            <a:r>
              <a:rPr lang="hu-HU" sz="2400" dirty="0" err="1">
                <a:solidFill>
                  <a:srgbClr val="FF0000"/>
                </a:solidFill>
              </a:rPr>
              <a:t>internal</a:t>
            </a:r>
            <a:r>
              <a:rPr lang="hu-HU" sz="2400" dirty="0"/>
              <a:t>, minden más </a:t>
            </a:r>
            <a:r>
              <a:rPr lang="hu-HU" sz="2400" dirty="0" err="1">
                <a:solidFill>
                  <a:srgbClr val="FF0000"/>
                </a:solidFill>
              </a:rPr>
              <a:t>private</a:t>
            </a:r>
            <a:r>
              <a:rPr lang="hu-HU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2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A9C617-8CC9-4C4F-A54D-236EAD7D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Private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5014FD-83C2-4405-B148-11921C08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privát metódusok, változók és tulajdonságok csak az adott osztályon belül érhetők el, a külvilág számára nem.</a:t>
            </a:r>
          </a:p>
        </p:txBody>
      </p:sp>
    </p:spTree>
    <p:extLst>
      <p:ext uri="{BB962C8B-B14F-4D97-AF65-F5344CB8AC3E}">
        <p14:creationId xmlns:p14="http://schemas.microsoft.com/office/powerpoint/2010/main" val="39090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A3093A-B868-4D98-83C9-E301FD55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 err="1"/>
              <a:t>Protected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D584C8-E1D3-4F15-8E27-D762A8E7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védett adattagoknak öröklés során van szerepük. Amennyiben nem örököltetünk még az osztályból, akkor viselkedik, mint agy </a:t>
            </a:r>
            <a:r>
              <a:rPr lang="hu-HU" sz="2400" dirty="0" err="1"/>
              <a:t>private</a:t>
            </a:r>
            <a:r>
              <a:rPr lang="hu-HU" sz="2400" dirty="0"/>
              <a:t> jelölésű tag.</a:t>
            </a:r>
          </a:p>
        </p:txBody>
      </p:sp>
    </p:spTree>
    <p:extLst>
      <p:ext uri="{BB962C8B-B14F-4D97-AF65-F5344CB8AC3E}">
        <p14:creationId xmlns:p14="http://schemas.microsoft.com/office/powerpoint/2010/main" val="262619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37860-F1CE-468E-A8A0-B5FF8405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/>
              <a:t>Public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84CE5-66EB-42FC-8CC4-9A23863D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osztályon belül és az osztályon kívül is elérhetők bárki számára, megkötések nélkül. Ezzel kulcsszóval olyan tagok érdemes megjelölni, amelyben a külvilág számára is használhatóvá szeretnénk tenni.</a:t>
            </a:r>
          </a:p>
        </p:txBody>
      </p:sp>
    </p:spTree>
    <p:extLst>
      <p:ext uri="{BB962C8B-B14F-4D97-AF65-F5344CB8AC3E}">
        <p14:creationId xmlns:p14="http://schemas.microsoft.com/office/powerpoint/2010/main" val="14434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DDC2F2-2CF0-4EB1-85D9-9B47C52C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 err="1"/>
              <a:t>Internal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29B232-777D-4D9E-ADA8-965810F2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Ez a láthatósági szint C# specifikus. Ezzel a kulcsszóval megjelölt elemek csak az adott szerelvényen belül lesznek </a:t>
            </a:r>
            <a:r>
              <a:rPr lang="hu-HU" sz="2400" dirty="0" err="1"/>
              <a:t>láthatóak</a:t>
            </a:r>
            <a:r>
              <a:rPr lang="hu-H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96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E2182-0056-4F87-873E-FF51DBFB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Protected</a:t>
            </a:r>
            <a:r>
              <a:rPr lang="hu-HU" sz="4800" dirty="0"/>
              <a:t> </a:t>
            </a:r>
            <a:r>
              <a:rPr lang="hu-HU" sz="4800" dirty="0" err="1"/>
              <a:t>internal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9FC546-A405-44D2-AF77-68AA6D06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Ahogy a neve is mutatja a </a:t>
            </a:r>
            <a:r>
              <a:rPr lang="hu-HU" sz="2400" b="1" i="1" dirty="0" err="1">
                <a:solidFill>
                  <a:srgbClr val="FF0000"/>
                </a:solidFill>
              </a:rPr>
              <a:t>protected</a:t>
            </a:r>
            <a:r>
              <a:rPr lang="hu-HU" sz="2400" b="1" i="1" dirty="0">
                <a:solidFill>
                  <a:schemeClr val="tx1"/>
                </a:solidFill>
              </a:rPr>
              <a:t> </a:t>
            </a:r>
            <a:r>
              <a:rPr lang="hu-HU" sz="2400" dirty="0">
                <a:solidFill>
                  <a:schemeClr val="tx1"/>
                </a:solidFill>
              </a:rPr>
              <a:t>és az </a:t>
            </a:r>
            <a:r>
              <a:rPr lang="hu-HU" sz="2400" b="1" i="1" dirty="0" err="1">
                <a:solidFill>
                  <a:srgbClr val="FF0000"/>
                </a:solidFill>
              </a:rPr>
              <a:t>internal</a:t>
            </a:r>
            <a:r>
              <a:rPr lang="hu-HU" sz="2400" b="1" i="1" dirty="0">
                <a:solidFill>
                  <a:srgbClr val="FF0000"/>
                </a:solidFill>
              </a:rPr>
              <a:t> </a:t>
            </a:r>
            <a:r>
              <a:rPr lang="hu-HU" sz="2400" dirty="0">
                <a:solidFill>
                  <a:schemeClr val="tx1"/>
                </a:solidFill>
              </a:rPr>
              <a:t>kombinációja. Csak az adott szerelvényen belül </a:t>
            </a:r>
            <a:r>
              <a:rPr lang="hu-HU" sz="2400" dirty="0" err="1">
                <a:solidFill>
                  <a:schemeClr val="tx1"/>
                </a:solidFill>
              </a:rPr>
              <a:t>internal</a:t>
            </a:r>
            <a:r>
              <a:rPr lang="hu-HU" sz="2400" dirty="0">
                <a:solidFill>
                  <a:schemeClr val="tx1"/>
                </a:solidFill>
              </a:rPr>
              <a:t> viselkedéssel rendelkezik, osztályon kívüli leszármazott típusoknak pedig úgy viselkedik, mint egy </a:t>
            </a:r>
            <a:r>
              <a:rPr lang="hu-HU" sz="2400" dirty="0" err="1">
                <a:solidFill>
                  <a:schemeClr val="tx1"/>
                </a:solidFill>
              </a:rPr>
              <a:t>protected</a:t>
            </a:r>
            <a:r>
              <a:rPr lang="hu-HU" sz="2400" dirty="0">
                <a:solidFill>
                  <a:schemeClr val="tx1"/>
                </a:solidFill>
              </a:rPr>
              <a:t> tag.</a:t>
            </a:r>
          </a:p>
        </p:txBody>
      </p:sp>
    </p:spTree>
    <p:extLst>
      <p:ext uri="{BB962C8B-B14F-4D97-AF65-F5344CB8AC3E}">
        <p14:creationId xmlns:p14="http://schemas.microsoft.com/office/powerpoint/2010/main" val="347403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900F9E-634C-4D92-81BE-340D4167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Private</a:t>
            </a:r>
            <a:r>
              <a:rPr lang="hu-HU" sz="4800" dirty="0"/>
              <a:t> </a:t>
            </a:r>
            <a:r>
              <a:rPr lang="hu-HU" sz="4800" dirty="0" err="1"/>
              <a:t>protected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A79D-21E8-407E-AB42-F8FD213D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Ez a módosító C# 7.2 óta elérhető. Az ilyen módosítóval megjelölt elemek </a:t>
            </a:r>
            <a:r>
              <a:rPr lang="hu-HU" sz="2400" b="1" i="1" dirty="0" err="1">
                <a:solidFill>
                  <a:srgbClr val="FF0000"/>
                </a:solidFill>
              </a:rPr>
              <a:t>protected</a:t>
            </a:r>
            <a:r>
              <a:rPr lang="hu-HU" sz="2400" dirty="0"/>
              <a:t> mezőként viselkednek, de csak agy adott szerelvényen belül.</a:t>
            </a:r>
          </a:p>
        </p:txBody>
      </p:sp>
    </p:spTree>
    <p:extLst>
      <p:ext uri="{BB962C8B-B14F-4D97-AF65-F5344CB8AC3E}">
        <p14:creationId xmlns:p14="http://schemas.microsoft.com/office/powerpoint/2010/main" val="3964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A554430-4114-4DD8-8D7C-6E1C1B32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Jelentés módosítók</a:t>
            </a:r>
          </a:p>
        </p:txBody>
      </p:sp>
    </p:spTree>
    <p:extLst>
      <p:ext uri="{BB962C8B-B14F-4D97-AF65-F5344CB8AC3E}">
        <p14:creationId xmlns:p14="http://schemas.microsoft.com/office/powerpoint/2010/main" val="345115913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319</Words>
  <Application>Microsoft Office PowerPoint</Application>
  <PresentationFormat>Szélesvásznú</PresentationFormat>
  <Paragraphs>27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Dimenzió</vt:lpstr>
      <vt:lpstr>Osztályok, objektumok</vt:lpstr>
      <vt:lpstr>Elérés és jelentések:</vt:lpstr>
      <vt:lpstr>Private</vt:lpstr>
      <vt:lpstr>Protected </vt:lpstr>
      <vt:lpstr>Public </vt:lpstr>
      <vt:lpstr>Internal </vt:lpstr>
      <vt:lpstr>Protected internal</vt:lpstr>
      <vt:lpstr>Private protected</vt:lpstr>
      <vt:lpstr>Jelentés módosítók</vt:lpstr>
      <vt:lpstr>Partial</vt:lpstr>
      <vt:lpstr>Const</vt:lpstr>
      <vt:lpstr>Readonly</vt:lpstr>
      <vt:lpstr>Static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Osztályok,objektumok</dc:title>
  <dc:creator>Sarkadi Kristof Stefan</dc:creator>
  <cp:lastModifiedBy>Sarkadi Kristof Stefan</cp:lastModifiedBy>
  <cp:revision>9</cp:revision>
  <dcterms:created xsi:type="dcterms:W3CDTF">2023-10-12T10:15:47Z</dcterms:created>
  <dcterms:modified xsi:type="dcterms:W3CDTF">2023-10-12T11:37:16Z</dcterms:modified>
</cp:coreProperties>
</file>