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A74BDD-6B93-46E9-823A-A417445D7D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5400" dirty="0" err="1"/>
              <a:t>Kelgyó</a:t>
            </a:r>
            <a:r>
              <a:rPr lang="hu-HU" sz="5400" dirty="0"/>
              <a:t> PROJECT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5AC7139-70A9-4AE9-8FD0-9A213DD35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5612" y="5562599"/>
            <a:ext cx="8676222" cy="685800"/>
          </a:xfrm>
        </p:spPr>
        <p:txBody>
          <a:bodyPr>
            <a:noAutofit/>
          </a:bodyPr>
          <a:lstStyle/>
          <a:p>
            <a:pPr algn="l"/>
            <a:r>
              <a:rPr lang="hu-HU" sz="2400" dirty="0" err="1"/>
              <a:t>By</a:t>
            </a:r>
            <a:r>
              <a:rPr lang="hu-HU" sz="2400" dirty="0"/>
              <a:t>: Simon Roland, kocsis </a:t>
            </a:r>
            <a:r>
              <a:rPr lang="hu-HU" sz="2400" dirty="0" err="1"/>
              <a:t>balázs</a:t>
            </a:r>
            <a:r>
              <a:rPr lang="hu-HU" sz="2400" dirty="0"/>
              <a:t>, </a:t>
            </a:r>
            <a:r>
              <a:rPr lang="hu-HU" sz="2400" dirty="0" err="1"/>
              <a:t>roben</a:t>
            </a:r>
            <a:r>
              <a:rPr lang="hu-HU" sz="2400" dirty="0"/>
              <a:t> </a:t>
            </a:r>
            <a:r>
              <a:rPr lang="hu-HU" sz="2400" dirty="0" err="1"/>
              <a:t>rómeó</a:t>
            </a:r>
            <a:endParaRPr lang="hu-HU" sz="2400" dirty="0"/>
          </a:p>
          <a:p>
            <a:pPr algn="l"/>
            <a:r>
              <a:rPr lang="hu-HU" sz="2400" dirty="0" err="1"/>
              <a:t>Presented</a:t>
            </a:r>
            <a:r>
              <a:rPr lang="hu-HU" sz="2400" dirty="0"/>
              <a:t> </a:t>
            </a:r>
            <a:r>
              <a:rPr lang="hu-HU" sz="2400" dirty="0" err="1"/>
              <a:t>by</a:t>
            </a:r>
            <a:r>
              <a:rPr lang="hu-HU" sz="2400" dirty="0"/>
              <a:t>: </a:t>
            </a:r>
            <a:r>
              <a:rPr lang="hu-HU" sz="2400" dirty="0" err="1"/>
              <a:t>roben</a:t>
            </a:r>
            <a:r>
              <a:rPr lang="hu-HU" sz="2400" dirty="0"/>
              <a:t> </a:t>
            </a:r>
            <a:r>
              <a:rPr lang="hu-HU" sz="2400" dirty="0" err="1"/>
              <a:t>rómeó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151374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EBE2A7-8661-4D81-89A5-F9E3D3E62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38150"/>
            <a:ext cx="9905998" cy="1257300"/>
          </a:xfrm>
        </p:spPr>
        <p:txBody>
          <a:bodyPr>
            <a:normAutofit/>
          </a:bodyPr>
          <a:lstStyle/>
          <a:p>
            <a:pPr algn="ctr"/>
            <a:r>
              <a:rPr lang="hu-HU" sz="4000" dirty="0" err="1"/>
              <a:t>Preparations</a:t>
            </a:r>
            <a:endParaRPr lang="hu-HU" sz="40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6DF5F4A-85F7-45A5-A7E1-0CFCEA99D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013" y="2159000"/>
            <a:ext cx="9905998" cy="2413000"/>
          </a:xfrm>
        </p:spPr>
        <p:txBody>
          <a:bodyPr>
            <a:normAutofit/>
          </a:bodyPr>
          <a:lstStyle/>
          <a:p>
            <a:r>
              <a:rPr lang="hu-HU" sz="2400" dirty="0" err="1"/>
              <a:t>First</a:t>
            </a:r>
            <a:r>
              <a:rPr lang="hu-HU" sz="2400" dirty="0"/>
              <a:t> </a:t>
            </a:r>
            <a:r>
              <a:rPr lang="hu-HU" sz="2400" dirty="0" err="1"/>
              <a:t>we</a:t>
            </a:r>
            <a:r>
              <a:rPr lang="hu-HU" sz="2400" dirty="0"/>
              <a:t> </a:t>
            </a:r>
            <a:r>
              <a:rPr lang="hu-HU" sz="2400" dirty="0" err="1"/>
              <a:t>gathered</a:t>
            </a:r>
            <a:r>
              <a:rPr lang="hu-HU" sz="2400" dirty="0"/>
              <a:t> </a:t>
            </a:r>
            <a:r>
              <a:rPr lang="hu-HU" sz="2400" dirty="0" err="1"/>
              <a:t>ideas</a:t>
            </a:r>
            <a:r>
              <a:rPr lang="hu-HU" sz="2400" dirty="0"/>
              <a:t> </a:t>
            </a:r>
            <a:r>
              <a:rPr lang="hu-HU" sz="2400" dirty="0" err="1"/>
              <a:t>what</a:t>
            </a:r>
            <a:r>
              <a:rPr lang="hu-HU" sz="2400" dirty="0"/>
              <a:t> </a:t>
            </a:r>
            <a:r>
              <a:rPr lang="hu-HU" sz="2400" dirty="0" err="1"/>
              <a:t>to</a:t>
            </a:r>
            <a:r>
              <a:rPr lang="hu-HU" sz="2400" dirty="0"/>
              <a:t> </a:t>
            </a:r>
            <a:r>
              <a:rPr lang="hu-HU" sz="2400" dirty="0" err="1"/>
              <a:t>make</a:t>
            </a:r>
            <a:endParaRPr lang="hu-HU" sz="2400" dirty="0"/>
          </a:p>
          <a:p>
            <a:r>
              <a:rPr lang="hu-HU" sz="2400" dirty="0" err="1"/>
              <a:t>We</a:t>
            </a:r>
            <a:r>
              <a:rPr lang="hu-HU" sz="2400" dirty="0"/>
              <a:t> </a:t>
            </a:r>
            <a:r>
              <a:rPr lang="hu-HU" sz="2400" dirty="0" err="1"/>
              <a:t>settled</a:t>
            </a:r>
            <a:r>
              <a:rPr lang="hu-HU" sz="2400" dirty="0"/>
              <a:t> </a:t>
            </a:r>
            <a:r>
              <a:rPr lang="hu-HU" sz="2400" dirty="0" err="1"/>
              <a:t>with</a:t>
            </a:r>
            <a:r>
              <a:rPr lang="hu-HU" sz="2400" dirty="0"/>
              <a:t> </a:t>
            </a:r>
            <a:r>
              <a:rPr lang="hu-HU" sz="2400" dirty="0" err="1"/>
              <a:t>the</a:t>
            </a:r>
            <a:r>
              <a:rPr lang="hu-HU" sz="2400" dirty="0"/>
              <a:t> </a:t>
            </a:r>
            <a:r>
              <a:rPr lang="hu-HU" sz="2400" dirty="0" err="1"/>
              <a:t>snake</a:t>
            </a:r>
            <a:r>
              <a:rPr lang="hu-HU" sz="2400" dirty="0"/>
              <a:t> game</a:t>
            </a:r>
          </a:p>
          <a:p>
            <a:r>
              <a:rPr lang="hu-HU" sz="2400" dirty="0" err="1"/>
              <a:t>Then</a:t>
            </a:r>
            <a:r>
              <a:rPr lang="hu-HU" sz="2400" dirty="0"/>
              <a:t> </a:t>
            </a:r>
            <a:r>
              <a:rPr lang="hu-HU" sz="2400" dirty="0" err="1"/>
              <a:t>we</a:t>
            </a:r>
            <a:r>
              <a:rPr lang="hu-HU" sz="2400" dirty="0"/>
              <a:t> </a:t>
            </a:r>
            <a:r>
              <a:rPr lang="hu-HU" sz="2400" dirty="0" err="1"/>
              <a:t>moved</a:t>
            </a:r>
            <a:r>
              <a:rPr lang="hu-HU" sz="2400" dirty="0"/>
              <a:t> </a:t>
            </a:r>
            <a:r>
              <a:rPr lang="hu-HU" sz="2400" dirty="0" err="1"/>
              <a:t>on</a:t>
            </a:r>
            <a:r>
              <a:rPr lang="hu-HU" sz="2400" dirty="0"/>
              <a:t> </a:t>
            </a:r>
            <a:r>
              <a:rPr lang="hu-HU" sz="2400" dirty="0" err="1"/>
              <a:t>to</a:t>
            </a:r>
            <a:r>
              <a:rPr lang="hu-HU" sz="2400" dirty="0"/>
              <a:t> </a:t>
            </a:r>
            <a:r>
              <a:rPr lang="hu-HU" sz="2400" dirty="0" err="1"/>
              <a:t>assing</a:t>
            </a:r>
            <a:r>
              <a:rPr lang="hu-HU" sz="2400" dirty="0"/>
              <a:t> </a:t>
            </a:r>
            <a:r>
              <a:rPr lang="hu-HU" sz="2400" dirty="0" err="1"/>
              <a:t>tasks</a:t>
            </a:r>
            <a:r>
              <a:rPr lang="hu-HU" sz="2400" dirty="0"/>
              <a:t> </a:t>
            </a:r>
            <a:r>
              <a:rPr lang="hu-HU" sz="2400" dirty="0" err="1"/>
              <a:t>for</a:t>
            </a:r>
            <a:r>
              <a:rPr lang="hu-HU" sz="2400" dirty="0"/>
              <a:t> </a:t>
            </a:r>
            <a:r>
              <a:rPr lang="hu-HU" sz="2400" dirty="0" err="1"/>
              <a:t>everyone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297545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A2DDB18-81AE-4214-AF41-19F3ACCCC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272" y="101600"/>
            <a:ext cx="9905998" cy="1905000"/>
          </a:xfrm>
        </p:spPr>
        <p:txBody>
          <a:bodyPr/>
          <a:lstStyle/>
          <a:p>
            <a:r>
              <a:rPr lang="hu-HU" dirty="0" err="1"/>
              <a:t>Trello</a:t>
            </a:r>
            <a:endParaRPr lang="hu-H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1D383D-D2DE-40A0-831F-9DEF6CA6A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272" y="1645285"/>
            <a:ext cx="10371455" cy="511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90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81BD07-8015-4F88-8524-B67EC339D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14300"/>
            <a:ext cx="9905998" cy="1905000"/>
          </a:xfrm>
        </p:spPr>
        <p:txBody>
          <a:bodyPr/>
          <a:lstStyle/>
          <a:p>
            <a:r>
              <a:rPr lang="hu-HU" dirty="0" err="1"/>
              <a:t>Wireframe</a:t>
            </a:r>
            <a:endParaRPr lang="hu-HU" dirty="0"/>
          </a:p>
        </p:txBody>
      </p:sp>
      <p:pic>
        <p:nvPicPr>
          <p:cNvPr id="4" name="Picture 3" descr="kigyo nagyon alap">
            <a:extLst>
              <a:ext uri="{FF2B5EF4-FFF2-40B4-BE49-F238E27FC236}">
                <a16:creationId xmlns:a16="http://schemas.microsoft.com/office/drawing/2014/main" id="{6CEFC4B1-C775-43CF-BF95-46C816BEBB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923" b="17650"/>
          <a:stretch/>
        </p:blipFill>
        <p:spPr>
          <a:xfrm>
            <a:off x="2310131" y="1791971"/>
            <a:ext cx="7049770" cy="458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043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AFBDF6-AFDC-4155-8080-15858DF87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14300"/>
            <a:ext cx="9905998" cy="1905000"/>
          </a:xfrm>
        </p:spPr>
        <p:txBody>
          <a:bodyPr/>
          <a:lstStyle/>
          <a:p>
            <a:r>
              <a:rPr lang="hu-HU" dirty="0" err="1"/>
              <a:t>Github</a:t>
            </a:r>
            <a:endParaRPr lang="hu-H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CFF985-54D7-4E84-9ED6-47AE2EF8F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451" y="1861185"/>
            <a:ext cx="9712960" cy="448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602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F878F6-79F2-4144-92EA-DF554741E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05" y="136525"/>
            <a:ext cx="11802110" cy="658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088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E8FE1B-FB67-4462-8731-F40FE57C6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05" y="1016635"/>
            <a:ext cx="5067300" cy="5124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9BF52B-61B2-48DF-B466-C9B0483AB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385" y="1620520"/>
            <a:ext cx="6077585" cy="391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784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10751F-7CD1-45D4-A7E6-5CE47CC62C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24" t="6290" r="804" b="3979"/>
          <a:stretch>
            <a:fillRect/>
          </a:stretch>
        </p:blipFill>
        <p:spPr>
          <a:xfrm>
            <a:off x="168275" y="349250"/>
            <a:ext cx="11855450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230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45B7BF-6122-43E8-B1B6-566DABDAF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76500"/>
            <a:ext cx="9905998" cy="1905000"/>
          </a:xfrm>
        </p:spPr>
        <p:txBody>
          <a:bodyPr/>
          <a:lstStyle/>
          <a:p>
            <a:pPr algn="ctr"/>
            <a:r>
              <a:rPr lang="hu-HU" dirty="0" err="1"/>
              <a:t>Thank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attention</a:t>
            </a:r>
            <a:r>
              <a:rPr lang="hu-HU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894923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zit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TM03457485[[fn=Szita]]</Template>
  <TotalTime>31</TotalTime>
  <Words>49</Words>
  <Application>Microsoft Office PowerPoint</Application>
  <PresentationFormat>Szélesvásznú</PresentationFormat>
  <Paragraphs>11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Szita</vt:lpstr>
      <vt:lpstr>Kelgyó PROJECT</vt:lpstr>
      <vt:lpstr>Preparations</vt:lpstr>
      <vt:lpstr>Trello</vt:lpstr>
      <vt:lpstr>Wireframe</vt:lpstr>
      <vt:lpstr>Github</vt:lpstr>
      <vt:lpstr>PowerPoint-bemutató</vt:lpstr>
      <vt:lpstr>PowerPoint-bemutató</vt:lpstr>
      <vt:lpstr>PowerPoint-bemutató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Kelgyó PROJECT</dc:title>
  <dc:creator>Kocsis Balazs Tamas</dc:creator>
  <cp:lastModifiedBy>Kocsis Balazs Tamas</cp:lastModifiedBy>
  <cp:revision>4</cp:revision>
  <dcterms:created xsi:type="dcterms:W3CDTF">2024-01-11T12:25:03Z</dcterms:created>
  <dcterms:modified xsi:type="dcterms:W3CDTF">2024-01-12T07:09:17Z</dcterms:modified>
</cp:coreProperties>
</file>