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12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9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020" y="1637030"/>
            <a:ext cx="9144000" cy="1442720"/>
          </a:xfrm>
        </p:spPr>
        <p:txBody>
          <a:bodyPr/>
          <a:lstStyle/>
          <a:p>
            <a:r>
              <a:rPr lang="hu-HU" altLang="en-US"/>
              <a:t>Kelgyó projekt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830" y="4673283"/>
            <a:ext cx="9144000" cy="1655762"/>
          </a:xfrm>
        </p:spPr>
        <p:txBody>
          <a:bodyPr/>
          <a:lstStyle/>
          <a:p>
            <a:pPr algn="l"/>
            <a:r>
              <a:rPr lang="hu-HU" altLang="en-US"/>
              <a:t>készítette: Simon Roland, Roben Rómeó, Kocsis Balázs</a:t>
            </a:r>
          </a:p>
          <a:p>
            <a:pPr algn="l"/>
            <a:r>
              <a:rPr lang="hu-HU" altLang="en-US"/>
              <a:t>előadja: Kocsis Balázs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altLang="en-US"/>
              <a:t>Előkészületek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Megvitattuk miről is csináljuk</a:t>
            </a:r>
          </a:p>
          <a:p>
            <a:r>
              <a:rPr lang="hu-HU" altLang="en-US" dirty="0"/>
              <a:t>Végül a </a:t>
            </a:r>
            <a:r>
              <a:rPr lang="hu-HU" altLang="en-US" dirty="0" err="1"/>
              <a:t>Snake</a:t>
            </a:r>
            <a:r>
              <a:rPr lang="hu-HU" altLang="en-US" dirty="0"/>
              <a:t> nevű játékra esett a választás</a:t>
            </a:r>
          </a:p>
          <a:p>
            <a:r>
              <a:rPr lang="hu-HU" altLang="en-US" dirty="0"/>
              <a:t>Kiosztottuk a feladatokat mindenkinek</a:t>
            </a:r>
          </a:p>
          <a:p>
            <a:endParaRPr lang="hu-H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45745"/>
            <a:ext cx="10353761" cy="1326321"/>
          </a:xfrm>
        </p:spPr>
        <p:txBody>
          <a:bodyPr/>
          <a:lstStyle/>
          <a:p>
            <a:r>
              <a:rPr lang="hu-HU" altLang="en-US" dirty="0" err="1"/>
              <a:t>Trello</a:t>
            </a:r>
            <a:endParaRPr lang="hu-HU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1501140"/>
            <a:ext cx="10371455" cy="5111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altLang="en-US" dirty="0"/>
              <a:t>Drótváz</a:t>
            </a:r>
          </a:p>
        </p:txBody>
      </p:sp>
      <p:pic>
        <p:nvPicPr>
          <p:cNvPr id="4" name="Picture 3" descr="kigyo nagyon alap"/>
          <p:cNvPicPr>
            <a:picLocks noChangeAspect="1"/>
          </p:cNvPicPr>
          <p:nvPr/>
        </p:nvPicPr>
        <p:blipFill rotWithShape="1">
          <a:blip r:embed="rId2"/>
          <a:srcRect r="10341" b="17565"/>
          <a:stretch/>
        </p:blipFill>
        <p:spPr>
          <a:xfrm>
            <a:off x="3306077" y="1776597"/>
            <a:ext cx="7017017" cy="4588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0" y="1873885"/>
            <a:ext cx="9712960" cy="4488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136525"/>
            <a:ext cx="11802110" cy="6585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1016635"/>
            <a:ext cx="5067300" cy="512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85" y="1620520"/>
            <a:ext cx="6077585" cy="3917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024" t="6290" r="804" b="3979"/>
          <a:stretch>
            <a:fillRect/>
          </a:stretch>
        </p:blipFill>
        <p:spPr>
          <a:xfrm>
            <a:off x="168275" y="349250"/>
            <a:ext cx="11855450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hu-HU" altLang="en-US"/>
              <a:t>Köszönöm a figyelmet!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6</TotalTime>
  <Words>40</Words>
  <Application>Microsoft Office PowerPoint</Application>
  <PresentationFormat>Szélesvásznú</PresentationFormat>
  <Paragraphs>11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Kelgyó projekt</vt:lpstr>
      <vt:lpstr>Előkészületek</vt:lpstr>
      <vt:lpstr>Trello</vt:lpstr>
      <vt:lpstr>Drótváz</vt:lpstr>
      <vt:lpstr>Github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Kelgyó projekt</dc:title>
  <dc:creator>User</dc:creator>
  <cp:lastModifiedBy>Kocsis Balazs Tamas</cp:lastModifiedBy>
  <cp:revision>2</cp:revision>
  <dcterms:created xsi:type="dcterms:W3CDTF">2024-01-11T17:24:48Z</dcterms:created>
  <dcterms:modified xsi:type="dcterms:W3CDTF">2024-01-12T07:09:13Z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42EFFA9E23B44B2DA9F9AE7DD82F5B4C_11</vt:lpwstr>
  </property>
  <property fmtid="{D5CDD505-2E9C-101B-9397-08002B2CF9AE}" pid="3" name="KSOProductBuildVer">
    <vt:lpwstr>1033-12.2.0.13412</vt:lpwstr>
  </property>
</Properties>
</file>