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D6E047-C21F-43B0-9B17-81788D48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822A73-1AA8-4A0A-9DEE-FC1CF9118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BBCA87-6E3D-41A9-B8E7-03E8039C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B412CF-7272-4141-974E-98A7039A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5C2659-499C-4109-A92B-72A71901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79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526323-AFC5-48EF-8EB8-4861BEC4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382F0C-9202-4672-8F67-E20695771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068E4-6C86-4017-B2AD-7C5D2F46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778F65-9DA0-4C0A-9AE1-73B3B2D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410336-4561-49B2-A4CE-FA9E39C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74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DC56A9-4E3F-47C2-B742-61D707988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3C3224-3DD6-4192-BB61-C27580A7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01B887-B0CE-432F-912E-4355B87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8AE599-EFF1-4427-A8DD-A8361BB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25B063-6AF7-460A-968C-57447AF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C0D31-41C3-439F-B0B1-36A19EE0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2D467F-C832-4B97-9BD5-F97E92D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178843-FC30-471D-A405-45B39DBB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E353CF-767A-493A-8AB4-BD760324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F6C62D-9BDB-4227-B2E6-E66E3EA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49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6F50C-C539-468D-BA7D-6CFCF96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BED6D66-F505-4E20-8F2D-5DCD99B3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6A5C8A-2395-40F9-B3FF-A21A5A39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23315D-B10E-4DDB-91A2-87992245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68E5BF-0FF7-4BD7-B8B1-06BA8964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4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B6FFC8-5187-4B5F-AB47-348CDD81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7CB445-AB01-4D33-ABC5-A43272F0D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B422B3-9853-469C-82CF-56DEF1506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134EA8-ABA4-4D31-B6C3-FF797A00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9C46B9-5195-4ED2-9E33-A5635939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EC3C59E-623E-4DCF-9CF0-92443E3D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5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CD3DF7-C7EC-4C4D-B936-3852E72A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F851F9-4B00-432B-8C2B-6D8FCA90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97045C-7D39-4668-8FA9-7ADED712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BA2EFE3-112D-425F-A623-31091FC1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A88B50D-4A58-4434-83C9-6F850CF9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AA7514-8BB2-47FD-A0B3-D5781373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09F3B6B-E6EC-4BE8-8423-DD5D0A2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45670A1-53D3-4CCC-B442-C5721099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6B49C-9F2D-4C1C-A0B2-FF139397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1684C9-1965-47CB-AEEF-D71E9750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ABD86B2-0656-4FA2-A348-35CD1794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656E47-E361-484F-9073-82F50B2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34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3098563-CB25-4223-B4AB-0D4EAE1F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6A9C8D-A865-47F1-972D-415AA8A3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AE4B99D-AB8B-483E-BDB5-89858A78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77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A49ED7-6AAA-416C-BBFD-7C3E2E8B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4E3BAB-5F78-46AA-B31E-2940E523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5957A9-1E58-4516-AC80-5D7C7A054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06CB6B-7BC0-4BD4-8BB8-56BAB4C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4511B7-D2EF-4EEE-A450-FD65A16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FDDB2D-23DD-4B5D-B5E3-4D3CFE38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2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37410-AD90-4FC3-A2B2-03862EA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528D3B-7438-4D09-A101-BF547C9CB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88153D-43A8-4CBC-9D40-1D7ED066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EF2C04-CD21-4E48-B791-E02E6301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16A2B89-EE03-4A70-88D7-BC2656EE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FEB637-B7EC-4554-9500-8D5F0671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75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207BE0D-2DD6-4EFD-A7FA-3E02130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B102BE-C256-4F60-9213-197EC9B9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319B0B-4D97-4D6B-BDA4-E778DA57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9BEB-1FDE-4857-BB20-C0B4F32DE793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C45914-870D-4002-BF9E-B406CA39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1AE812-E1FE-4A3E-8E96-40792CD88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3480-0EB0-4880-9138-8402387E62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027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49F81E-7EE8-4EE3-96A4-46A65BEF0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Rock, Paper, Scissor Game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0F6905-C592-4ACC-B864-22EFC9647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Presentation by Pach Bálint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25452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939CC-0F64-49C2-BDD8-97CF7BA9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closing</a:t>
            </a:r>
            <a:r>
              <a:rPr lang="hu-HU" dirty="0"/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C6E8D9-C782-46DA-9759-8739E3F1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website is </a:t>
            </a:r>
            <a:r>
              <a:rPr lang="hu-HU" dirty="0" err="1"/>
              <a:t>responsive</a:t>
            </a:r>
            <a:r>
              <a:rPr lang="hu-HU" dirty="0"/>
              <a:t>, I </a:t>
            </a:r>
            <a:r>
              <a:rPr lang="hu-HU" dirty="0" err="1"/>
              <a:t>showed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PC </a:t>
            </a:r>
            <a:r>
              <a:rPr lang="hu-HU" dirty="0" err="1"/>
              <a:t>view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mobile </a:t>
            </a:r>
            <a:r>
              <a:rPr lang="hu-HU" dirty="0" err="1"/>
              <a:t>view</a:t>
            </a:r>
            <a:r>
              <a:rPr lang="hu-HU" dirty="0"/>
              <a:t>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5903C8-DB27-4A11-85B8-0B3955008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822004"/>
            <a:ext cx="2329102" cy="358075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E01308A-EC65-4FA3-A96D-1A38CB4EA189}"/>
              </a:ext>
            </a:extLst>
          </p:cNvPr>
          <p:cNvSpPr txBox="1"/>
          <p:nvPr/>
        </p:nvSpPr>
        <p:spPr>
          <a:xfrm>
            <a:off x="5334000" y="3594100"/>
            <a:ext cx="5880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dirty="0" err="1"/>
              <a:t>Thank</a:t>
            </a:r>
            <a:r>
              <a:rPr lang="hu-HU" sz="6600" dirty="0"/>
              <a:t> </a:t>
            </a:r>
            <a:r>
              <a:rPr lang="hu-HU" sz="6600" dirty="0" err="1"/>
              <a:t>you</a:t>
            </a:r>
            <a:r>
              <a:rPr lang="hu-HU" sz="6600" dirty="0"/>
              <a:t> </a:t>
            </a:r>
            <a:r>
              <a:rPr lang="hu-HU" sz="6600" dirty="0" err="1"/>
              <a:t>all</a:t>
            </a:r>
            <a:r>
              <a:rPr lang="hu-HU" sz="6600" dirty="0"/>
              <a:t>, </a:t>
            </a:r>
            <a:r>
              <a:rPr lang="hu-HU" sz="6600" dirty="0" err="1"/>
              <a:t>for</a:t>
            </a:r>
            <a:r>
              <a:rPr lang="hu-HU" sz="6600" dirty="0"/>
              <a:t> </a:t>
            </a:r>
            <a:r>
              <a:rPr lang="hu-HU" sz="6600" dirty="0" err="1"/>
              <a:t>watching</a:t>
            </a:r>
            <a:r>
              <a:rPr lang="hu-HU" sz="6600" dirty="0"/>
              <a:t>! </a:t>
            </a:r>
            <a:r>
              <a:rPr lang="hu-HU" sz="2400" dirty="0"/>
              <a:t>❤️</a:t>
            </a:r>
          </a:p>
        </p:txBody>
      </p:sp>
    </p:spTree>
    <p:extLst>
      <p:ext uri="{BB962C8B-B14F-4D97-AF65-F5344CB8AC3E}">
        <p14:creationId xmlns:p14="http://schemas.microsoft.com/office/powerpoint/2010/main" val="31299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405062-DF85-450A-9FEB-7FF3D9C5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Thoughts</a:t>
            </a:r>
            <a:r>
              <a:rPr lang="hu-HU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A6CAAE-B1CA-4AC9-B740-54ED9BCD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 of </a:t>
            </a:r>
            <a:r>
              <a:rPr lang="hu-HU" dirty="0" err="1"/>
              <a:t>all</a:t>
            </a:r>
            <a:r>
              <a:rPr lang="hu-HU" dirty="0"/>
              <a:t>,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got </a:t>
            </a:r>
            <a:r>
              <a:rPr lang="hu-HU" dirty="0" err="1"/>
              <a:t>the</a:t>
            </a:r>
            <a:r>
              <a:rPr lang="hu-HU" dirty="0"/>
              <a:t> project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teacher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thinking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something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, </a:t>
            </a:r>
            <a:r>
              <a:rPr lang="hu-HU" dirty="0" err="1"/>
              <a:t>something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.</a:t>
            </a:r>
          </a:p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Rock, Paper, Scissor.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.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tried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code’s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internet,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, and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finally</a:t>
            </a:r>
            <a:r>
              <a:rPr lang="hu-HU" dirty="0"/>
              <a:t>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everything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game.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game in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760313-92D1-4DB9-89A8-7F412F64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956" y="4279608"/>
            <a:ext cx="241968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44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657065-1125-4800-BA0B-F5D42130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Figma</a:t>
            </a:r>
            <a:r>
              <a:rPr lang="hu-HU" dirty="0"/>
              <a:t>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85A6EE-8ECE-4BB2-AE2B-7A53EA35D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04" y="1690688"/>
            <a:ext cx="5908591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E30AB32-3412-4D1A-A132-9350BB72A98F}"/>
              </a:ext>
            </a:extLst>
          </p:cNvPr>
          <p:cNvSpPr txBox="1"/>
          <p:nvPr/>
        </p:nvSpPr>
        <p:spPr>
          <a:xfrm>
            <a:off x="571500" y="1690688"/>
            <a:ext cx="492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This</a:t>
            </a:r>
            <a:r>
              <a:rPr lang="hu-HU" sz="3200" dirty="0"/>
              <a:t> is </a:t>
            </a:r>
            <a:r>
              <a:rPr lang="hu-HU" sz="3200" dirty="0" err="1"/>
              <a:t>the</a:t>
            </a:r>
            <a:r>
              <a:rPr lang="hu-HU" sz="3200" dirty="0"/>
              <a:t> „</a:t>
            </a:r>
            <a:r>
              <a:rPr lang="hu-HU" sz="3200" dirty="0" err="1"/>
              <a:t>Prototype</a:t>
            </a:r>
            <a:r>
              <a:rPr lang="hu-HU" sz="3200" dirty="0"/>
              <a:t>”</a:t>
            </a:r>
          </a:p>
          <a:p>
            <a:r>
              <a:rPr lang="hu-HU" sz="3200" dirty="0" err="1"/>
              <a:t>That</a:t>
            </a:r>
            <a:r>
              <a:rPr lang="hu-HU" sz="3200" dirty="0"/>
              <a:t>, I </a:t>
            </a:r>
            <a:r>
              <a:rPr lang="hu-HU" sz="3200" dirty="0" err="1"/>
              <a:t>did</a:t>
            </a:r>
            <a:r>
              <a:rPr lang="hu-HU" sz="3200" dirty="0"/>
              <a:t> </a:t>
            </a:r>
            <a:r>
              <a:rPr lang="hu-HU" sz="3200" dirty="0" err="1"/>
              <a:t>on</a:t>
            </a:r>
            <a:r>
              <a:rPr lang="hu-HU" sz="3200" dirty="0"/>
              <a:t> </a:t>
            </a:r>
            <a:r>
              <a:rPr lang="hu-HU" sz="3200" dirty="0" err="1"/>
              <a:t>Figma</a:t>
            </a:r>
            <a:r>
              <a:rPr lang="hu-HU" sz="3200" dirty="0"/>
              <a:t>.</a:t>
            </a:r>
          </a:p>
          <a:p>
            <a:r>
              <a:rPr lang="hu-HU" sz="3200" dirty="0"/>
              <a:t>I </a:t>
            </a:r>
            <a:r>
              <a:rPr lang="hu-HU" sz="3200" dirty="0" err="1"/>
              <a:t>needed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do</a:t>
            </a:r>
            <a:r>
              <a:rPr lang="hu-HU" sz="3200" dirty="0"/>
              <a:t> </a:t>
            </a:r>
            <a:r>
              <a:rPr lang="hu-HU" sz="3200" dirty="0" err="1"/>
              <a:t>that</a:t>
            </a:r>
            <a:r>
              <a:rPr lang="hu-HU" sz="3200" dirty="0"/>
              <a:t> „body”</a:t>
            </a:r>
          </a:p>
          <a:p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know</a:t>
            </a:r>
            <a:r>
              <a:rPr lang="hu-HU" sz="3200" dirty="0"/>
              <a:t>, </a:t>
            </a:r>
            <a:r>
              <a:rPr lang="hu-HU" sz="3200" dirty="0" err="1"/>
              <a:t>how</a:t>
            </a:r>
            <a:r>
              <a:rPr lang="hu-HU" sz="3200" dirty="0"/>
              <a:t> </a:t>
            </a:r>
            <a:r>
              <a:rPr lang="hu-HU" sz="3200" dirty="0" err="1"/>
              <a:t>it</a:t>
            </a:r>
            <a:r>
              <a:rPr lang="hu-HU" sz="3200" dirty="0"/>
              <a:t> </a:t>
            </a:r>
            <a:r>
              <a:rPr lang="hu-HU" sz="3200" dirty="0" err="1"/>
              <a:t>would</a:t>
            </a:r>
            <a:r>
              <a:rPr lang="hu-HU" sz="3200" dirty="0"/>
              <a:t> </a:t>
            </a:r>
            <a:r>
              <a:rPr lang="hu-HU" sz="3200" dirty="0" err="1"/>
              <a:t>look</a:t>
            </a:r>
            <a:r>
              <a:rPr lang="hu-HU" sz="3200" dirty="0"/>
              <a:t> </a:t>
            </a:r>
            <a:r>
              <a:rPr lang="hu-HU" sz="3200" dirty="0" err="1"/>
              <a:t>when</a:t>
            </a:r>
            <a:r>
              <a:rPr lang="hu-HU" sz="3200" dirty="0"/>
              <a:t> </a:t>
            </a:r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going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start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whole</a:t>
            </a:r>
            <a:r>
              <a:rPr lang="hu-HU" sz="3200" dirty="0"/>
              <a:t> project.</a:t>
            </a:r>
          </a:p>
          <a:p>
            <a:r>
              <a:rPr lang="hu-HU" sz="3200" dirty="0"/>
              <a:t>I </a:t>
            </a:r>
            <a:r>
              <a:rPr lang="hu-HU" sz="3200" dirty="0" err="1"/>
              <a:t>mean</a:t>
            </a:r>
            <a:r>
              <a:rPr lang="hu-HU" sz="3200" dirty="0"/>
              <a:t> </a:t>
            </a:r>
            <a:r>
              <a:rPr lang="hu-HU" sz="3200" dirty="0" err="1"/>
              <a:t>for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result</a:t>
            </a:r>
            <a:r>
              <a:rPr lang="hu-HU" sz="3200" dirty="0"/>
              <a:t>, </a:t>
            </a:r>
            <a:r>
              <a:rPr lang="hu-HU" sz="3200" dirty="0" err="1"/>
              <a:t>it</a:t>
            </a:r>
            <a:r>
              <a:rPr lang="hu-HU" sz="3200" dirty="0"/>
              <a:t> </a:t>
            </a:r>
            <a:r>
              <a:rPr lang="hu-HU" sz="3200" dirty="0" err="1"/>
              <a:t>was</a:t>
            </a:r>
            <a:r>
              <a:rPr lang="hu-HU" sz="3200" dirty="0"/>
              <a:t> </a:t>
            </a:r>
            <a:r>
              <a:rPr lang="hu-HU" sz="3200" dirty="0" err="1"/>
              <a:t>better</a:t>
            </a:r>
            <a:r>
              <a:rPr lang="hu-HU" sz="3200" dirty="0"/>
              <a:t> </a:t>
            </a:r>
            <a:r>
              <a:rPr lang="hu-HU" sz="3200" dirty="0" err="1"/>
              <a:t>that</a:t>
            </a:r>
            <a:r>
              <a:rPr lang="hu-HU" sz="3200" dirty="0"/>
              <a:t> I </a:t>
            </a:r>
            <a:r>
              <a:rPr lang="hu-HU" sz="3200" dirty="0" err="1"/>
              <a:t>thought</a:t>
            </a:r>
            <a:r>
              <a:rPr 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857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F198E1-B092-47A9-94F2-EAAF211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, </a:t>
            </a:r>
            <a:r>
              <a:rPr lang="hu-HU" dirty="0" err="1"/>
              <a:t>how</a:t>
            </a:r>
            <a:r>
              <a:rPr lang="hu-HU" dirty="0"/>
              <a:t> is </a:t>
            </a:r>
            <a:r>
              <a:rPr lang="hu-HU" dirty="0" err="1"/>
              <a:t>our</a:t>
            </a:r>
            <a:r>
              <a:rPr lang="hu-HU" dirty="0"/>
              <a:t> game </a:t>
            </a:r>
            <a:r>
              <a:rPr lang="hu-HU" dirty="0" err="1"/>
              <a:t>working</a:t>
            </a:r>
            <a:r>
              <a:rPr lang="hu-HU" dirty="0"/>
              <a:t>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4F2FAA-56E3-4355-89DA-4F3C7FCC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It’s</a:t>
            </a:r>
            <a:r>
              <a:rPr lang="hu-HU" dirty="0"/>
              <a:t> </a:t>
            </a:r>
            <a:r>
              <a:rPr lang="hu-HU" dirty="0" err="1"/>
              <a:t>really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.</a:t>
            </a:r>
          </a:p>
          <a:p>
            <a:r>
              <a:rPr lang="hu-HU" dirty="0"/>
              <a:t>Here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buttons</a:t>
            </a:r>
            <a:r>
              <a:rPr lang="hu-HU" dirty="0"/>
              <a:t>                  ⬇️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show Rock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show Paper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show </a:t>
            </a:r>
            <a:r>
              <a:rPr lang="hu-HU" dirty="0" err="1"/>
              <a:t>Scissorrs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F6EE4C-5160-4297-BA7B-C7EB7FC97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24" y="2948000"/>
            <a:ext cx="846560" cy="8358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50DB2AC-F6E0-45AC-92E1-27DE6AED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24" y="4093635"/>
            <a:ext cx="882135" cy="89510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759046E-FCAA-464C-BCF8-1705FB569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24" y="5620981"/>
            <a:ext cx="882134" cy="86174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1548B47-AFB6-4F82-98C4-999B6563234F}"/>
              </a:ext>
            </a:extLst>
          </p:cNvPr>
          <p:cNvSpPr txBox="1"/>
          <p:nvPr/>
        </p:nvSpPr>
        <p:spPr>
          <a:xfrm>
            <a:off x="7962900" y="2324100"/>
            <a:ext cx="378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/>
              <a:t>Simple</a:t>
            </a:r>
            <a:r>
              <a:rPr lang="hu-HU" sz="4000" dirty="0"/>
              <a:t>, </a:t>
            </a:r>
            <a:r>
              <a:rPr lang="hu-HU" sz="4000" dirty="0" err="1"/>
              <a:t>right</a:t>
            </a:r>
            <a:r>
              <a:rPr lang="hu-HU" sz="4000" dirty="0"/>
              <a:t>?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FAA90665-CB39-4ED7-A414-8029EC99B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383" y="3665398"/>
            <a:ext cx="2095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650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F4B53-ED56-4BFF-8FD8-07195655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how</a:t>
            </a:r>
            <a:r>
              <a:rPr lang="hu-HU" dirty="0"/>
              <a:t>, </a:t>
            </a:r>
            <a:r>
              <a:rPr lang="hu-HU" dirty="0" err="1"/>
              <a:t>our</a:t>
            </a:r>
            <a:r>
              <a:rPr lang="hu-HU" dirty="0"/>
              <a:t> game </a:t>
            </a:r>
            <a:r>
              <a:rPr lang="hu-HU" dirty="0" err="1"/>
              <a:t>look’s</a:t>
            </a:r>
            <a:r>
              <a:rPr lang="hu-HU" dirty="0"/>
              <a:t> like: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C09E3F5-1747-417E-924A-0F036D354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0688"/>
            <a:ext cx="7696200" cy="366763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E85D0C4-D255-4051-BD66-4EB5C2D992F9}"/>
              </a:ext>
            </a:extLst>
          </p:cNvPr>
          <p:cNvSpPr txBox="1"/>
          <p:nvPr/>
        </p:nvSpPr>
        <p:spPr>
          <a:xfrm>
            <a:off x="571500" y="1892300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So</a:t>
            </a:r>
            <a:r>
              <a:rPr lang="hu-HU" sz="3200" dirty="0"/>
              <a:t>, </a:t>
            </a:r>
            <a:r>
              <a:rPr lang="hu-HU" sz="3200" dirty="0" err="1"/>
              <a:t>you</a:t>
            </a:r>
            <a:r>
              <a:rPr lang="hu-HU" sz="3200" dirty="0"/>
              <a:t> </a:t>
            </a:r>
            <a:r>
              <a:rPr lang="hu-HU" sz="3200" dirty="0" err="1"/>
              <a:t>need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click</a:t>
            </a:r>
            <a:r>
              <a:rPr lang="hu-HU" sz="3200" dirty="0"/>
              <a:t> </a:t>
            </a:r>
            <a:r>
              <a:rPr lang="hu-HU" sz="3200" dirty="0" err="1"/>
              <a:t>on</a:t>
            </a:r>
            <a:r>
              <a:rPr lang="hu-HU" sz="3200" dirty="0"/>
              <a:t> </a:t>
            </a:r>
            <a:r>
              <a:rPr lang="hu-HU" sz="3200" dirty="0" err="1"/>
              <a:t>one</a:t>
            </a:r>
            <a:r>
              <a:rPr lang="hu-HU" sz="3200" dirty="0"/>
              <a:t> of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icons</a:t>
            </a:r>
            <a:r>
              <a:rPr lang="hu-HU" sz="3200" dirty="0"/>
              <a:t>, </a:t>
            </a:r>
            <a:r>
              <a:rPr lang="hu-HU" sz="3200" dirty="0" err="1"/>
              <a:t>that</a:t>
            </a:r>
            <a:r>
              <a:rPr lang="hu-HU" sz="3200" dirty="0"/>
              <a:t> I </a:t>
            </a:r>
            <a:r>
              <a:rPr lang="hu-HU" sz="3200" dirty="0" err="1"/>
              <a:t>showed</a:t>
            </a:r>
            <a:r>
              <a:rPr lang="hu-HU" sz="3200" dirty="0"/>
              <a:t> </a:t>
            </a:r>
            <a:r>
              <a:rPr lang="hu-HU" sz="3200" dirty="0" err="1"/>
              <a:t>you</a:t>
            </a:r>
            <a:r>
              <a:rPr lang="hu-HU" sz="3200" dirty="0"/>
              <a:t>, in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earlier</a:t>
            </a:r>
            <a:r>
              <a:rPr lang="hu-HU" sz="3200" dirty="0"/>
              <a:t> dia, and </a:t>
            </a:r>
            <a:r>
              <a:rPr lang="hu-HU" sz="3200" dirty="0" err="1"/>
              <a:t>the</a:t>
            </a:r>
            <a:r>
              <a:rPr lang="hu-HU" sz="3200" dirty="0"/>
              <a:t> CPU </a:t>
            </a:r>
            <a:r>
              <a:rPr lang="hu-HU" sz="3200" dirty="0" err="1"/>
              <a:t>or</a:t>
            </a:r>
            <a:r>
              <a:rPr lang="hu-HU" sz="3200" dirty="0"/>
              <a:t> AI (</a:t>
            </a:r>
            <a:r>
              <a:rPr lang="hu-HU" sz="3200" dirty="0" err="1"/>
              <a:t>you</a:t>
            </a:r>
            <a:r>
              <a:rPr lang="hu-HU" sz="3200" dirty="0"/>
              <a:t> </a:t>
            </a:r>
            <a:r>
              <a:rPr lang="hu-HU" sz="3200" dirty="0" err="1"/>
              <a:t>name</a:t>
            </a:r>
            <a:r>
              <a:rPr lang="hu-HU" sz="3200" dirty="0"/>
              <a:t> </a:t>
            </a:r>
            <a:r>
              <a:rPr lang="hu-HU" sz="3200" dirty="0" err="1"/>
              <a:t>it</a:t>
            </a:r>
            <a:r>
              <a:rPr lang="hu-HU" sz="3200" dirty="0"/>
              <a:t>) </a:t>
            </a:r>
            <a:r>
              <a:rPr lang="hu-HU" sz="3200" dirty="0" err="1"/>
              <a:t>going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click</a:t>
            </a:r>
            <a:r>
              <a:rPr lang="hu-HU" sz="3200" dirty="0"/>
              <a:t> </a:t>
            </a:r>
            <a:r>
              <a:rPr lang="hu-HU" sz="3200" dirty="0" err="1"/>
              <a:t>on</a:t>
            </a:r>
            <a:r>
              <a:rPr lang="hu-HU" sz="3200" dirty="0"/>
              <a:t> </a:t>
            </a:r>
            <a:r>
              <a:rPr lang="hu-HU" sz="3200" dirty="0" err="1"/>
              <a:t>one</a:t>
            </a:r>
            <a:r>
              <a:rPr lang="hu-HU" sz="3200" dirty="0"/>
              <a:t> of </a:t>
            </a:r>
            <a:r>
              <a:rPr lang="hu-HU" sz="3200" dirty="0" err="1"/>
              <a:t>them</a:t>
            </a:r>
            <a:r>
              <a:rPr lang="hu-HU" sz="3200" dirty="0"/>
              <a:t> </a:t>
            </a:r>
            <a:r>
              <a:rPr lang="hu-HU" sz="3200" dirty="0" err="1"/>
              <a:t>randomly</a:t>
            </a:r>
            <a:r>
              <a:rPr lang="hu-HU" sz="3200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2455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8D14B5-BDD2-4DEC-BBC4-9E226BA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looks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WIN/LOSE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FD7368B-8F0D-438F-824A-3033BCFFF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0" y="2869160"/>
            <a:ext cx="4639200" cy="353426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822145B-9BAA-42EA-97F0-826403EF891A}"/>
              </a:ext>
            </a:extLst>
          </p:cNvPr>
          <p:cNvSpPr txBox="1"/>
          <p:nvPr/>
        </p:nvSpPr>
        <p:spPr>
          <a:xfrm>
            <a:off x="596900" y="1587500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If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win</a:t>
            </a:r>
            <a:r>
              <a:rPr lang="hu-HU" sz="2400" dirty="0"/>
              <a:t>, </a:t>
            </a:r>
            <a:r>
              <a:rPr lang="hu-HU" sz="2400" dirty="0" err="1"/>
              <a:t>there</a:t>
            </a:r>
            <a:r>
              <a:rPr lang="hu-HU" sz="2400" dirty="0"/>
              <a:t> is </a:t>
            </a:r>
            <a:r>
              <a:rPr lang="hu-HU" sz="2400" dirty="0" err="1"/>
              <a:t>going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be a </a:t>
            </a:r>
            <a:r>
              <a:rPr lang="hu-HU" sz="2400" dirty="0" err="1">
                <a:solidFill>
                  <a:schemeClr val="accent6"/>
                </a:solidFill>
              </a:rPr>
              <a:t>green</a:t>
            </a:r>
            <a:r>
              <a:rPr lang="hu-HU" sz="2400" dirty="0">
                <a:solidFill>
                  <a:schemeClr val="accent6"/>
                </a:solidFill>
              </a:rPr>
              <a:t> </a:t>
            </a:r>
            <a:r>
              <a:rPr lang="hu-HU" sz="2400" dirty="0" err="1"/>
              <a:t>box</a:t>
            </a:r>
            <a:r>
              <a:rPr lang="hu-HU" sz="2400" dirty="0"/>
              <a:t> </a:t>
            </a:r>
            <a:r>
              <a:rPr lang="hu-HU" sz="2400" dirty="0" err="1"/>
              <a:t>around</a:t>
            </a:r>
            <a:r>
              <a:rPr lang="hu-HU" sz="2400" dirty="0"/>
              <a:t> </a:t>
            </a:r>
            <a:r>
              <a:rPr lang="hu-HU" sz="2400" dirty="0" err="1"/>
              <a:t>your</a:t>
            </a:r>
            <a:r>
              <a:rPr lang="hu-HU" sz="2400" dirty="0"/>
              <a:t> </a:t>
            </a:r>
            <a:r>
              <a:rPr lang="hu-HU" sz="2400" dirty="0" err="1"/>
              <a:t>chosen</a:t>
            </a:r>
            <a:r>
              <a:rPr lang="hu-HU" sz="2400" dirty="0"/>
              <a:t> </a:t>
            </a:r>
            <a:r>
              <a:rPr lang="hu-HU" sz="2400" dirty="0" err="1"/>
              <a:t>icon</a:t>
            </a:r>
            <a:r>
              <a:rPr lang="hu-HU" sz="2400" dirty="0"/>
              <a:t>.</a:t>
            </a:r>
            <a:endParaRPr lang="hu-HU" sz="2400" dirty="0">
              <a:solidFill>
                <a:schemeClr val="accent6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B775909-6446-4C03-A87A-178BC92BE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2869160"/>
            <a:ext cx="5232400" cy="353426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1193871-48E5-4392-8811-107D3E1D8F62}"/>
              </a:ext>
            </a:extLst>
          </p:cNvPr>
          <p:cNvSpPr txBox="1"/>
          <p:nvPr/>
        </p:nvSpPr>
        <p:spPr>
          <a:xfrm>
            <a:off x="7200900" y="1816100"/>
            <a:ext cx="368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If</a:t>
            </a:r>
            <a:r>
              <a:rPr lang="hu-HU" sz="2000" dirty="0"/>
              <a:t> </a:t>
            </a:r>
            <a:r>
              <a:rPr lang="hu-HU" sz="2000" dirty="0" err="1"/>
              <a:t>you</a:t>
            </a:r>
            <a:r>
              <a:rPr lang="hu-HU" sz="2000" dirty="0"/>
              <a:t> </a:t>
            </a:r>
            <a:r>
              <a:rPr lang="hu-HU" sz="2000" dirty="0" err="1"/>
              <a:t>lose</a:t>
            </a:r>
            <a:r>
              <a:rPr lang="hu-HU" sz="2000" dirty="0"/>
              <a:t>, </a:t>
            </a:r>
            <a:r>
              <a:rPr lang="hu-HU" sz="2000" dirty="0" err="1"/>
              <a:t>there</a:t>
            </a:r>
            <a:r>
              <a:rPr lang="hu-HU" sz="2000" dirty="0"/>
              <a:t> is </a:t>
            </a:r>
            <a:r>
              <a:rPr lang="hu-HU" sz="2000" dirty="0" err="1"/>
              <a:t>going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be a </a:t>
            </a:r>
            <a:r>
              <a:rPr lang="hu-HU" sz="2000" dirty="0" err="1">
                <a:solidFill>
                  <a:srgbClr val="FF0000"/>
                </a:solidFill>
              </a:rPr>
              <a:t>red</a:t>
            </a:r>
            <a:r>
              <a:rPr lang="hu-HU" sz="2000" dirty="0"/>
              <a:t> </a:t>
            </a:r>
            <a:r>
              <a:rPr lang="hu-HU" sz="2000" dirty="0" err="1"/>
              <a:t>box</a:t>
            </a:r>
            <a:r>
              <a:rPr lang="hu-HU" sz="2000" dirty="0"/>
              <a:t> </a:t>
            </a:r>
            <a:r>
              <a:rPr lang="hu-HU" sz="2000" dirty="0" err="1"/>
              <a:t>around</a:t>
            </a:r>
            <a:r>
              <a:rPr lang="hu-HU" sz="2000" dirty="0"/>
              <a:t> </a:t>
            </a:r>
            <a:r>
              <a:rPr lang="hu-HU" sz="2000" dirty="0" err="1"/>
              <a:t>you</a:t>
            </a:r>
            <a:r>
              <a:rPr lang="hu-HU" sz="2000" dirty="0"/>
              <a:t>, </a:t>
            </a:r>
            <a:r>
              <a:rPr lang="hu-HU" sz="2000" dirty="0" err="1"/>
              <a:t>so</a:t>
            </a:r>
            <a:r>
              <a:rPr lang="hu-HU" sz="2000" dirty="0"/>
              <a:t> </a:t>
            </a:r>
            <a:r>
              <a:rPr lang="hu-HU" sz="2000" dirty="0" err="1"/>
              <a:t>it’s</a:t>
            </a:r>
            <a:r>
              <a:rPr lang="hu-HU" sz="2000" dirty="0"/>
              <a:t> </a:t>
            </a:r>
            <a:r>
              <a:rPr lang="hu-HU" sz="2000" dirty="0" err="1"/>
              <a:t>basically</a:t>
            </a:r>
            <a:r>
              <a:rPr lang="hu-HU" sz="2000" dirty="0"/>
              <a:t> </a:t>
            </a:r>
            <a:r>
              <a:rPr lang="hu-HU" sz="2000" dirty="0" err="1"/>
              <a:t>switching</a:t>
            </a:r>
            <a:r>
              <a:rPr lang="hu-HU" sz="2000" dirty="0"/>
              <a:t>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AE03FDE-3DB2-4701-B63E-05A73AE34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25" y="3683000"/>
            <a:ext cx="1435249" cy="17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0775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4CB6F-551B-48AC-AB9B-EE7DD83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a bit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291CB8-3584-46B7-B039-84196D64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3200" cy="4351338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HTML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Body,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webpage</a:t>
            </a:r>
            <a:r>
              <a:rPr lang="hu-HU" dirty="0"/>
              <a:t>.</a:t>
            </a:r>
          </a:p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buttons</a:t>
            </a:r>
            <a:r>
              <a:rPr lang="hu-HU" dirty="0"/>
              <a:t>, and </a:t>
            </a:r>
            <a:r>
              <a:rPr lang="hu-HU" dirty="0" err="1"/>
              <a:t>everything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7D76D9-3F4E-4A8C-A17D-509F12481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58" y="1320800"/>
            <a:ext cx="7468642" cy="50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005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AB268-8025-403C-B21D-76F087F2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 and </a:t>
            </a:r>
            <a:r>
              <a:rPr lang="hu-HU" dirty="0" err="1"/>
              <a:t>everything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9E9289-3596-406F-8C2A-C55F710D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CSS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background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buttons</a:t>
            </a:r>
            <a:r>
              <a:rPr lang="hu-HU" dirty="0"/>
              <a:t>.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colour</a:t>
            </a:r>
            <a:r>
              <a:rPr lang="hu-HU" dirty="0"/>
              <a:t>, </a:t>
            </a:r>
            <a:r>
              <a:rPr lang="hu-HU" dirty="0" err="1"/>
              <a:t>style</a:t>
            </a:r>
            <a:r>
              <a:rPr lang="hu-HU" dirty="0"/>
              <a:t>, </a:t>
            </a:r>
            <a:r>
              <a:rPr lang="hu-HU" dirty="0" err="1"/>
              <a:t>size</a:t>
            </a:r>
            <a:r>
              <a:rPr lang="hu-HU" dirty="0"/>
              <a:t> and </a:t>
            </a: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places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webpage</a:t>
            </a:r>
            <a:r>
              <a:rPr lang="hu-HU" dirty="0"/>
              <a:t>.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adjust</a:t>
            </a:r>
            <a:r>
              <a:rPr lang="hu-HU" dirty="0"/>
              <a:t> </a:t>
            </a:r>
            <a:r>
              <a:rPr lang="hu-HU" dirty="0" err="1"/>
              <a:t>literally</a:t>
            </a:r>
            <a:r>
              <a:rPr lang="hu-HU" dirty="0"/>
              <a:t> </a:t>
            </a:r>
            <a:r>
              <a:rPr lang="hu-HU" dirty="0" err="1"/>
              <a:t>everything</a:t>
            </a:r>
            <a:r>
              <a:rPr lang="hu-HU" dirty="0"/>
              <a:t> in CSS.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AB1842-0CB3-4A53-9061-C26BE32FA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77" y="2835008"/>
            <a:ext cx="2476846" cy="382958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F0A61BA-34DB-4A91-B415-9F6476B2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01294"/>
            <a:ext cx="6223000" cy="26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678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3742A0-9FA4-4CA5-A515-1A982802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65B3E6-0C3D-4EE1-B14D-9DA8CB71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 JavaScript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website.</a:t>
            </a:r>
          </a:p>
          <a:p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motions</a:t>
            </a:r>
            <a:r>
              <a:rPr lang="hu-HU" dirty="0"/>
              <a:t>, and </a:t>
            </a:r>
            <a:r>
              <a:rPr lang="hu-HU" dirty="0" err="1"/>
              <a:t>functions</a:t>
            </a:r>
            <a:r>
              <a:rPr lang="hu-HU" dirty="0"/>
              <a:t> is </a:t>
            </a:r>
            <a:r>
              <a:rPr lang="hu-HU" dirty="0" err="1"/>
              <a:t>powered</a:t>
            </a:r>
            <a:r>
              <a:rPr lang="hu-HU" dirty="0"/>
              <a:t> by </a:t>
            </a:r>
            <a:r>
              <a:rPr lang="hu-HU" dirty="0" err="1"/>
              <a:t>the</a:t>
            </a:r>
            <a:r>
              <a:rPr lang="hu-HU" dirty="0"/>
              <a:t> JavaScript </a:t>
            </a:r>
            <a:r>
              <a:rPr lang="hu-HU" dirty="0" err="1"/>
              <a:t>code</a:t>
            </a:r>
            <a:r>
              <a:rPr lang="hu-HU" dirty="0"/>
              <a:t>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4517C8B-5FC0-4403-97FA-FE33062A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0959"/>
            <a:ext cx="5572903" cy="289600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D85AC74-D718-4C31-B5EE-4BA08B965CEA}"/>
              </a:ext>
            </a:extLst>
          </p:cNvPr>
          <p:cNvSpPr txBox="1"/>
          <p:nvPr/>
        </p:nvSpPr>
        <p:spPr>
          <a:xfrm>
            <a:off x="1270000" y="3733800"/>
            <a:ext cx="3975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code</a:t>
            </a:r>
            <a:r>
              <a:rPr lang="hu-HU" sz="4400" dirty="0"/>
              <a:t> is </a:t>
            </a:r>
            <a:r>
              <a:rPr lang="hu-HU" sz="4400" dirty="0" err="1"/>
              <a:t>the</a:t>
            </a:r>
            <a:r>
              <a:rPr lang="hu-HU" sz="4400" dirty="0"/>
              <a:t> most </a:t>
            </a:r>
            <a:r>
              <a:rPr lang="hu-HU" sz="4400" dirty="0" err="1"/>
              <a:t>important</a:t>
            </a:r>
            <a:r>
              <a:rPr lang="hu-HU" sz="4400" dirty="0"/>
              <a:t> </a:t>
            </a:r>
            <a:r>
              <a:rPr lang="hu-HU" sz="4400" dirty="0" err="1"/>
              <a:t>thing</a:t>
            </a:r>
            <a:r>
              <a:rPr lang="hu-HU" sz="4400" dirty="0"/>
              <a:t> in JavaScript</a:t>
            </a:r>
          </a:p>
        </p:txBody>
      </p:sp>
    </p:spTree>
    <p:extLst>
      <p:ext uri="{BB962C8B-B14F-4D97-AF65-F5344CB8AC3E}">
        <p14:creationId xmlns:p14="http://schemas.microsoft.com/office/powerpoint/2010/main" val="5202389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423</Words>
  <Application>Microsoft Office PowerPoint</Application>
  <PresentationFormat>Szélesvásznú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Rock, Paper, Scissor Game</vt:lpstr>
      <vt:lpstr>First Thoughts.</vt:lpstr>
      <vt:lpstr>Figma.</vt:lpstr>
      <vt:lpstr>So, how is our game working? </vt:lpstr>
      <vt:lpstr>This is how, our game look’s like:</vt:lpstr>
      <vt:lpstr>This is how it looks when you WIN/LOSE</vt:lpstr>
      <vt:lpstr>We going to talk a bit about the code now. HTML</vt:lpstr>
      <vt:lpstr>CSS and everything about it.</vt:lpstr>
      <vt:lpstr>JavaScript</vt:lpstr>
      <vt:lpstr>For closing: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 Game</dc:title>
  <dc:creator>Pach Balint</dc:creator>
  <cp:lastModifiedBy>Pach Balint</cp:lastModifiedBy>
  <cp:revision>8</cp:revision>
  <dcterms:created xsi:type="dcterms:W3CDTF">2024-01-11T11:24:00Z</dcterms:created>
  <dcterms:modified xsi:type="dcterms:W3CDTF">2024-01-11T12:52:59Z</dcterms:modified>
</cp:coreProperties>
</file>