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75A12-63B4-4B6A-92C6-A881FA1E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Mesterséges Intelligencia Története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7D3686-9F9D-43C8-8129-EEF23316A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Fedezd fel a mesterséges intelligencia fejlődésének izgalmas történetét a kezdetektől napjainkig!</a:t>
            </a:r>
          </a:p>
        </p:txBody>
      </p:sp>
    </p:spTree>
    <p:extLst>
      <p:ext uri="{BB962C8B-B14F-4D97-AF65-F5344CB8AC3E}">
        <p14:creationId xmlns:p14="http://schemas.microsoft.com/office/powerpoint/2010/main" val="295380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78BF5-5E93-4B61-960E-828172DF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 a Mindennapokban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7917F5-F3B5-4CE7-8076-5BE03942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Ma: Az MI már szerves része életünknek – személyi asszisztensek, önvezető autók, és orvosi diagnosztika mindennapi alkalmazásai közé tartoznak.</a:t>
            </a:r>
          </a:p>
        </p:txBody>
      </p:sp>
    </p:spTree>
    <p:extLst>
      <p:ext uri="{BB962C8B-B14F-4D97-AF65-F5344CB8AC3E}">
        <p14:creationId xmlns:p14="http://schemas.microsoft.com/office/powerpoint/2010/main" val="26797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C66E9F-C4F4-423F-B658-E65D167B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Jövőbeli Kilátások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9E0171-4810-4841-8D36-3FD51664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A mesterséges intelligencia jövője izgalmas lehetőségeket tartogat – etikával és társadalmi hatásokkal kapcsolatos kihívások, valamint új technológiák fejlődése vár ránk.</a:t>
            </a:r>
          </a:p>
        </p:txBody>
      </p:sp>
    </p:spTree>
    <p:extLst>
      <p:ext uri="{BB962C8B-B14F-4D97-AF65-F5344CB8AC3E}">
        <p14:creationId xmlns:p14="http://schemas.microsoft.com/office/powerpoint/2010/main" val="69619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934738-14A8-46F5-9BD6-C4A62887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 és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81E791-366F-452A-B47D-DB4B6C99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7991"/>
          </a:xfrm>
        </p:spPr>
        <p:txBody>
          <a:bodyPr>
            <a:normAutofit/>
          </a:bodyPr>
          <a:lstStyle/>
          <a:p>
            <a:r>
              <a:rPr lang="hu-HU" sz="2400" dirty="0"/>
              <a:t>Összefoglalva: A mesterséges intelligencia története izgalmas és gyorsan fejlődő terület.</a:t>
            </a:r>
          </a:p>
        </p:txBody>
      </p:sp>
      <p:pic>
        <p:nvPicPr>
          <p:cNvPr id="1026" name="Picture 2" descr="Mengenal Teknologi AI yang Mengubah Kehidupan Manusia">
            <a:extLst>
              <a:ext uri="{FF2B5EF4-FFF2-40B4-BE49-F238E27FC236}">
                <a16:creationId xmlns:a16="http://schemas.microsoft.com/office/drawing/2014/main" id="{93DF4E15-E64E-4028-B20C-4CA916EF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15" y="3071284"/>
            <a:ext cx="7022906" cy="33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1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6239E-0593-4DCA-A6E3-3CA8C601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Elméleti Alapok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051FE6-7705-489F-8CF8-CFF3DCAE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A mesterséges intelligencia (MI) fogalma már az ókorban felmerült. Az első lépések az emberi gondolkodás és döntéshozatal modellezésére irányultak.</a:t>
            </a:r>
          </a:p>
        </p:txBody>
      </p:sp>
    </p:spTree>
    <p:extLst>
      <p:ext uri="{BB962C8B-B14F-4D97-AF65-F5344CB8AC3E}">
        <p14:creationId xmlns:p14="http://schemas.microsoft.com/office/powerpoint/2010/main" val="23632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C3B66-C2DE-44B6-8468-F78A9D33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Számítógépek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7D9AB4-4A7C-41F8-85E4-FBDBFE68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1956: A </a:t>
            </a:r>
            <a:r>
              <a:rPr lang="hu-HU" sz="2100" dirty="0" err="1"/>
              <a:t>Dartmouth</a:t>
            </a:r>
            <a:r>
              <a:rPr lang="hu-HU" sz="2100" dirty="0"/>
              <a:t> Konferencia – A mesterséges intelligencia kifejezés itt jelent meg először, és az AI kutatás hivatalosan kezdődött.</a:t>
            </a:r>
          </a:p>
        </p:txBody>
      </p:sp>
    </p:spTree>
    <p:extLst>
      <p:ext uri="{BB962C8B-B14F-4D97-AF65-F5344CB8AC3E}">
        <p14:creationId xmlns:p14="http://schemas.microsoft.com/office/powerpoint/2010/main" val="222200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A8AB59-451E-41AF-9A35-720B723C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MI Kísérletek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83A805-1DCF-4934-AEEF-78DD6005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1950-es és 60-as évek: Az első AI programok, mint a </a:t>
            </a:r>
            <a:r>
              <a:rPr lang="hu-HU" sz="2100" dirty="0" err="1"/>
              <a:t>Logic</a:t>
            </a:r>
            <a:r>
              <a:rPr lang="hu-HU" sz="2100" dirty="0"/>
              <a:t> </a:t>
            </a:r>
            <a:r>
              <a:rPr lang="hu-HU" sz="2100" dirty="0" err="1"/>
              <a:t>Theorist</a:t>
            </a:r>
            <a:r>
              <a:rPr lang="hu-HU" sz="2100" dirty="0"/>
              <a:t> és a General </a:t>
            </a:r>
            <a:r>
              <a:rPr lang="hu-HU" sz="2100" dirty="0" err="1"/>
              <a:t>Problem</a:t>
            </a:r>
            <a:r>
              <a:rPr lang="hu-HU" sz="2100" dirty="0"/>
              <a:t> </a:t>
            </a:r>
            <a:r>
              <a:rPr lang="hu-HU" sz="2100" dirty="0" err="1"/>
              <a:t>Solver</a:t>
            </a:r>
            <a:r>
              <a:rPr lang="hu-HU" sz="2100" dirty="0"/>
              <a:t>, bemutatták az MI alapvető lehetőségeit.</a:t>
            </a:r>
          </a:p>
        </p:txBody>
      </p:sp>
    </p:spTree>
    <p:extLst>
      <p:ext uri="{BB962C8B-B14F-4D97-AF65-F5344CB8AC3E}">
        <p14:creationId xmlns:p14="http://schemas.microsoft.com/office/powerpoint/2010/main" val="360918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019F4B-C27E-456B-B221-D6295891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Generáció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D4622C-3C75-4275-98B7-338DD1F7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1950-es és 60-as évek: Az első AI programok, mint a </a:t>
            </a:r>
            <a:r>
              <a:rPr lang="hu-HU" sz="2100" dirty="0" err="1"/>
              <a:t>Logic</a:t>
            </a:r>
            <a:r>
              <a:rPr lang="hu-HU" sz="2100" dirty="0"/>
              <a:t> </a:t>
            </a:r>
            <a:r>
              <a:rPr lang="hu-HU" sz="2100" dirty="0" err="1"/>
              <a:t>Theorist</a:t>
            </a:r>
            <a:r>
              <a:rPr lang="hu-HU" sz="2100" dirty="0"/>
              <a:t> és a General </a:t>
            </a:r>
            <a:r>
              <a:rPr lang="hu-HU" sz="2100" dirty="0" err="1"/>
              <a:t>Problem</a:t>
            </a:r>
            <a:r>
              <a:rPr lang="hu-HU" sz="2100" dirty="0"/>
              <a:t> </a:t>
            </a:r>
            <a:r>
              <a:rPr lang="hu-HU" sz="2100" dirty="0" err="1"/>
              <a:t>Solver</a:t>
            </a:r>
            <a:r>
              <a:rPr lang="hu-HU" sz="2100" dirty="0"/>
              <a:t>, bemutatták az MI alapvető lehetőségeit.</a:t>
            </a:r>
          </a:p>
        </p:txBody>
      </p:sp>
    </p:spTree>
    <p:extLst>
      <p:ext uri="{BB962C8B-B14F-4D97-AF65-F5344CB8AC3E}">
        <p14:creationId xmlns:p14="http://schemas.microsoft.com/office/powerpoint/2010/main" val="419699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398ECC-258F-4708-9A45-75DC3F79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Nyári Törés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7E811D-062D-4DA4-9393-09C50839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Az AI kutatás átmeneti stagnálása, amelyet a 'Nyári Törés' néven ismerünk, a túlzott elvárások és a korlátozott technológiai fejlődés miatt következett be.</a:t>
            </a:r>
          </a:p>
        </p:txBody>
      </p:sp>
    </p:spTree>
    <p:extLst>
      <p:ext uri="{BB962C8B-B14F-4D97-AF65-F5344CB8AC3E}">
        <p14:creationId xmlns:p14="http://schemas.microsoft.com/office/powerpoint/2010/main" val="312207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968691-CD77-4217-A053-00C9309D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Második Hullám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B17ABD-C1B7-49A6-A7CF-6BA50A91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1980-as évek: A gépi tanulás és a tudásalapú rendszerek megjelenése újra fellendítette az MI kutatást. Az </a:t>
            </a:r>
            <a:r>
              <a:rPr lang="hu-HU" sz="2100" dirty="0" err="1"/>
              <a:t>Expert</a:t>
            </a:r>
            <a:r>
              <a:rPr lang="hu-HU" sz="2100" dirty="0"/>
              <a:t> rendszerek, mint például a MYCIN, elérhetővé váltak.</a:t>
            </a:r>
          </a:p>
        </p:txBody>
      </p:sp>
    </p:spTree>
    <p:extLst>
      <p:ext uri="{BB962C8B-B14F-4D97-AF65-F5344CB8AC3E}">
        <p14:creationId xmlns:p14="http://schemas.microsoft.com/office/powerpoint/2010/main" val="314614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BA00D-AE07-45C6-8A75-8483A799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Internet és a Big 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42D94E-F915-4A1C-9616-85AA3437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1990-es évek: Az internet elterjedése és a nagy mennyiségű adat gyűjtése forradalmasította az MI-t. Az adatok és a számítási teljesítmény növekedése új lehetőségeket nyitott</a:t>
            </a:r>
          </a:p>
        </p:txBody>
      </p:sp>
    </p:spTree>
    <p:extLst>
      <p:ext uri="{BB962C8B-B14F-4D97-AF65-F5344CB8AC3E}">
        <p14:creationId xmlns:p14="http://schemas.microsoft.com/office/powerpoint/2010/main" val="227710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280467-4DF9-4431-9F8B-AE4ED941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Mélytanulás Forradalma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749156-1EAA-4E6A-95FD-C17A2160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2010-es évek: A mélytanulás (</a:t>
            </a:r>
            <a:r>
              <a:rPr lang="hu-HU" sz="2100" dirty="0" err="1"/>
              <a:t>deep</a:t>
            </a:r>
            <a:r>
              <a:rPr lang="hu-HU" sz="2100" dirty="0"/>
              <a:t> </a:t>
            </a:r>
            <a:r>
              <a:rPr lang="hu-HU" sz="2100" dirty="0" err="1"/>
              <a:t>learning</a:t>
            </a:r>
            <a:r>
              <a:rPr lang="hu-HU" sz="2100" dirty="0"/>
              <a:t>) technológiájának fejlődése áttörést hozott az MI területén. A neurális hálózatok és a GPU-k használata radikálisan javította az MI teljesítményét.</a:t>
            </a:r>
          </a:p>
        </p:txBody>
      </p:sp>
    </p:spTree>
    <p:extLst>
      <p:ext uri="{BB962C8B-B14F-4D97-AF65-F5344CB8AC3E}">
        <p14:creationId xmlns:p14="http://schemas.microsoft.com/office/powerpoint/2010/main" val="209506963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316</Words>
  <Application>Microsoft Office PowerPoint</Application>
  <PresentationFormat>Szélesvásznú</PresentationFormat>
  <Paragraphs>24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Dimenzió</vt:lpstr>
      <vt:lpstr>A Mesterséges Intelligencia Története</vt:lpstr>
      <vt:lpstr>Az Elméleti Alapok</vt:lpstr>
      <vt:lpstr>Az Első Számítógépek</vt:lpstr>
      <vt:lpstr>Az Első MI Kísérletek</vt:lpstr>
      <vt:lpstr>Az Első Generáció</vt:lpstr>
      <vt:lpstr>A Nyári Törés</vt:lpstr>
      <vt:lpstr>Második Hullám</vt:lpstr>
      <vt:lpstr>Az Internet és a Big Data</vt:lpstr>
      <vt:lpstr>A Mélytanulás Forradalma</vt:lpstr>
      <vt:lpstr>AI a Mindennapokban</vt:lpstr>
      <vt:lpstr>Jövőbeli Kilátások</vt:lpstr>
      <vt:lpstr>Összegzés és Kérdések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Intelligencia Története</dc:title>
  <dc:creator>Tamás Bence</dc:creator>
  <cp:lastModifiedBy>Tamás Bence</cp:lastModifiedBy>
  <cp:revision>2</cp:revision>
  <dcterms:created xsi:type="dcterms:W3CDTF">2024-09-17T06:16:34Z</dcterms:created>
  <dcterms:modified xsi:type="dcterms:W3CDTF">2024-09-17T06:27:53Z</dcterms:modified>
</cp:coreProperties>
</file>