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4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C450BF-C654-4647-B6FB-5366A4E813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AI története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E7467F2-0BD5-451B-B8DC-93590B4D28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Molnár </a:t>
            </a:r>
            <a:r>
              <a:rPr lang="hu-HU" dirty="0" err="1"/>
              <a:t>gergő</a:t>
            </a:r>
            <a:endParaRPr lang="hu-HU" dirty="0"/>
          </a:p>
        </p:txBody>
      </p:sp>
      <p:pic>
        <p:nvPicPr>
          <p:cNvPr id="1026" name="Picture 2" descr="Az AI technológia és az emberi értékek egyensúlya">
            <a:extLst>
              <a:ext uri="{FF2B5EF4-FFF2-40B4-BE49-F238E27FC236}">
                <a16:creationId xmlns:a16="http://schemas.microsoft.com/office/drawing/2014/main" id="{64D4B674-CADA-4FFC-A9A5-A0B64962F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397" y="1911031"/>
            <a:ext cx="4307353" cy="286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656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6E6D35-90E7-4CCF-846F-C7CA6710C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Etikai kérdések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DC9A76-1B47-47DA-9E66-35A1774DD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mesterséges intelligencia etikai kihívásai: adatvédelem, elfogultság, munkahelyek jövője.</a:t>
            </a:r>
          </a:p>
          <a:p>
            <a:endParaRPr lang="hu-HU" dirty="0"/>
          </a:p>
        </p:txBody>
      </p:sp>
      <p:pic>
        <p:nvPicPr>
          <p:cNvPr id="10242" name="Picture 2" descr="Esport1 - Top 5 AI-szoftver, ami lassan már átveszi az ember feladatait is">
            <a:extLst>
              <a:ext uri="{FF2B5EF4-FFF2-40B4-BE49-F238E27FC236}">
                <a16:creationId xmlns:a16="http://schemas.microsoft.com/office/drawing/2014/main" id="{694D6A7D-7962-4E1D-9C56-FD66C2A63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093" y="3036736"/>
            <a:ext cx="5346826" cy="222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25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77DD81-9A5D-42E3-BF08-F8425029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Jövőbeli kilátások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9BC4C1-A1B8-4221-B18C-911D4FA5F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 és a fenntartható fejlődés; a jövőbeli technológiai fejlődés irányai.</a:t>
            </a:r>
          </a:p>
          <a:p>
            <a:endParaRPr lang="hu-HU" dirty="0"/>
          </a:p>
        </p:txBody>
      </p:sp>
      <p:pic>
        <p:nvPicPr>
          <p:cNvPr id="11266" name="Picture 2" descr="15 Amazing Real-World Applications Of AI Everyone Should Know About">
            <a:extLst>
              <a:ext uri="{FF2B5EF4-FFF2-40B4-BE49-F238E27FC236}">
                <a16:creationId xmlns:a16="http://schemas.microsoft.com/office/drawing/2014/main" id="{CCE2663B-FB3C-414E-8B9C-C0879AE6B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04" y="3216130"/>
            <a:ext cx="4846783" cy="272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32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56AE1B-79DF-48D0-A34E-2B5228CE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Összegzés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8FEF2D-C5C4-40B2-948F-0463F7AE3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mesterséges intelligencia fejlődése és hatása a társadalomra; a folyamatos innováció és a kutatás fontossága.</a:t>
            </a:r>
          </a:p>
          <a:p>
            <a:r>
              <a:rPr lang="hu-HU" dirty="0"/>
              <a:t>Ez a struktúra segít áttekinteni a mesterséges intelligencia történetének főbb állomásait, és biztosítja, hogy a közönséged könnyen követhesse a témát.</a:t>
            </a:r>
          </a:p>
          <a:p>
            <a:endParaRPr lang="hu-HU" dirty="0"/>
          </a:p>
        </p:txBody>
      </p:sp>
      <p:pic>
        <p:nvPicPr>
          <p:cNvPr id="12290" name="Picture 2" descr="AI a marketingben online képzés - KÜRT Akadémia">
            <a:extLst>
              <a:ext uri="{FF2B5EF4-FFF2-40B4-BE49-F238E27FC236}">
                <a16:creationId xmlns:a16="http://schemas.microsoft.com/office/drawing/2014/main" id="{AA09421A-03C6-4258-BC7A-8DA729422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019" y="3538261"/>
            <a:ext cx="4485435" cy="298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43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2C3C6E-5B75-4106-ABE9-F7FD62F1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B0767E-A47B-48F0-A5C0-7AF34D5C3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mesterséges intelligencia (MI) fogalma és jelentősége a modern világban.</a:t>
            </a:r>
          </a:p>
          <a:p>
            <a:endParaRPr lang="hu-HU" dirty="0"/>
          </a:p>
        </p:txBody>
      </p:sp>
      <p:pic>
        <p:nvPicPr>
          <p:cNvPr id="2050" name="Picture 2" descr="Több mint 2 000 ingyenes fotó Ai és Ai Generált témában - Pixabay">
            <a:extLst>
              <a:ext uri="{FF2B5EF4-FFF2-40B4-BE49-F238E27FC236}">
                <a16:creationId xmlns:a16="http://schemas.microsoft.com/office/drawing/2014/main" id="{38F41785-AFE7-46A9-B4E3-F22A59C45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606" y="3244443"/>
            <a:ext cx="3482520" cy="231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34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6F7953-0ADB-45FD-B8B6-D28BAE67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Az alapok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8D90EC8-2A4A-4078-96C5-C08750A7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1950: Alan Turing és a Turing-teszt; a gépek intelligenciájának mérésének első kísérlete.</a:t>
            </a:r>
          </a:p>
          <a:p>
            <a:endParaRPr lang="hu-HU" dirty="0"/>
          </a:p>
        </p:txBody>
      </p:sp>
      <p:pic>
        <p:nvPicPr>
          <p:cNvPr id="3074" name="Picture 2" descr="Types of Artificial Intelligence That You Should Know in 2024">
            <a:extLst>
              <a:ext uri="{FF2B5EF4-FFF2-40B4-BE49-F238E27FC236}">
                <a16:creationId xmlns:a16="http://schemas.microsoft.com/office/drawing/2014/main" id="{CD0AF071-C303-49AF-BDA0-4FB6A4FB7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547" y="3115461"/>
            <a:ext cx="3979152" cy="222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87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35C9B2-6835-46D3-B695-DCAE4145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Dia: Az első generáció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D8DC71-F7F8-48CB-96DE-55855F63A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1956: </a:t>
            </a:r>
            <a:r>
              <a:rPr lang="hu-HU" dirty="0" err="1"/>
              <a:t>Dartmouth</a:t>
            </a:r>
            <a:r>
              <a:rPr lang="hu-HU" dirty="0"/>
              <a:t> Konferencia; a MI fogalmának hivatalos megszületése.</a:t>
            </a:r>
          </a:p>
          <a:p>
            <a:endParaRPr lang="hu-HU" dirty="0"/>
          </a:p>
        </p:txBody>
      </p:sp>
      <p:pic>
        <p:nvPicPr>
          <p:cNvPr id="4098" name="Picture 2" descr="What is AI? A Beginner's Guide to Artificial Intelligence (2024)">
            <a:extLst>
              <a:ext uri="{FF2B5EF4-FFF2-40B4-BE49-F238E27FC236}">
                <a16:creationId xmlns:a16="http://schemas.microsoft.com/office/drawing/2014/main" id="{6D792197-8577-4BA9-B268-44F1AD13F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377" y="3070051"/>
            <a:ext cx="3859311" cy="216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7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8AFD59-521E-4A8E-BEA1-65EF7A17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Korai fejlesztések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D3F688D-C5F5-46A7-8B1C-46C99FEF6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1960-70-es évek: Az első MI programok, mint a SHRDLU és a DENDRAL; a szakképzett rendszerek kora.</a:t>
            </a:r>
          </a:p>
          <a:p>
            <a:endParaRPr lang="hu-HU" dirty="0"/>
          </a:p>
        </p:txBody>
      </p:sp>
      <p:pic>
        <p:nvPicPr>
          <p:cNvPr id="5122" name="Picture 2" descr="Tech: Van egy kis gond: olyan gyorsan tanul a mesterséges intelligencia,  hogy 2026-ra már nem lesz mivel tovább tanítani | hvg.hu">
            <a:extLst>
              <a:ext uri="{FF2B5EF4-FFF2-40B4-BE49-F238E27FC236}">
                <a16:creationId xmlns:a16="http://schemas.microsoft.com/office/drawing/2014/main" id="{6F492164-2EDD-4699-888B-C41958919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449" y="3256283"/>
            <a:ext cx="4463124" cy="196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983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D73423-F066-42F6-8B74-B17660B6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Az első hullám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365436-916C-4CAD-AF96-03026675D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1980-as évek: A gépi tanulás és a neurális hálózatok újraéledése; a szakértői rendszerek térnyerése.</a:t>
            </a:r>
          </a:p>
          <a:p>
            <a:endParaRPr lang="hu-HU" dirty="0"/>
          </a:p>
        </p:txBody>
      </p:sp>
      <p:pic>
        <p:nvPicPr>
          <p:cNvPr id="6146" name="Picture 2" descr="Which AI Creates the Best (and Most Terrifying) Art?">
            <a:extLst>
              <a:ext uri="{FF2B5EF4-FFF2-40B4-BE49-F238E27FC236}">
                <a16:creationId xmlns:a16="http://schemas.microsoft.com/office/drawing/2014/main" id="{397DD4B0-8DF0-4AE9-82CD-26C155CC6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351" y="3090295"/>
            <a:ext cx="4278759" cy="239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809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35BB54-67D4-4399-9D54-528BF96A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 „tél”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2317DE-9BDD-4831-9654-22EE332DD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1990-es évek: A mesterséges intelligencia iránti érdeklődés csökkenése; a finanszírozás csökkentése.</a:t>
            </a:r>
          </a:p>
          <a:p>
            <a:endParaRPr lang="hu-HU" dirty="0"/>
          </a:p>
        </p:txBody>
      </p:sp>
      <p:pic>
        <p:nvPicPr>
          <p:cNvPr id="7170" name="Picture 2" descr="AI Technológia Képzés - KÜRT Akadémia">
            <a:extLst>
              <a:ext uri="{FF2B5EF4-FFF2-40B4-BE49-F238E27FC236}">
                <a16:creationId xmlns:a16="http://schemas.microsoft.com/office/drawing/2014/main" id="{47D13AF0-C9FA-4040-9B43-24324BE4F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147" y="3132240"/>
            <a:ext cx="4607896" cy="258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651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434F84-B6E3-4F90-B6B9-1787028C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 második reneszánsz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F74984-0395-4F07-B522-B27E0340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2000-es évek: A Big Data és a számítási teljesítmény növekedése; a mélytanulás fejlődése.</a:t>
            </a:r>
          </a:p>
          <a:p>
            <a:endParaRPr lang="hu-HU" dirty="0"/>
          </a:p>
        </p:txBody>
      </p:sp>
      <p:pic>
        <p:nvPicPr>
          <p:cNvPr id="8194" name="Picture 2" descr="What is Artificial Intelligence and Why It Matters in 2024?">
            <a:extLst>
              <a:ext uri="{FF2B5EF4-FFF2-40B4-BE49-F238E27FC236}">
                <a16:creationId xmlns:a16="http://schemas.microsoft.com/office/drawing/2014/main" id="{39CDA1A8-73D4-41F9-A977-9F4F99C1C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711" y="2922516"/>
            <a:ext cx="4173896" cy="233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98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60000D-C192-4F09-A85C-E3A776E9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 mai MI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504A5D-0F5C-4008-A427-7CB7F1CF7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2010-es évek: Az MI elterjedése a mindennapi életben; alkalmazások az egészségügyben, közlekedésben és a szórakoztatásban.</a:t>
            </a:r>
          </a:p>
          <a:p>
            <a:endParaRPr lang="hu-HU" dirty="0"/>
          </a:p>
        </p:txBody>
      </p:sp>
      <p:pic>
        <p:nvPicPr>
          <p:cNvPr id="9218" name="Picture 2" descr="Ai human technology background | AI-generated image">
            <a:extLst>
              <a:ext uri="{FF2B5EF4-FFF2-40B4-BE49-F238E27FC236}">
                <a16:creationId xmlns:a16="http://schemas.microsoft.com/office/drawing/2014/main" id="{4FA6E83A-4C68-4F7F-903D-709888729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327" y="3279120"/>
            <a:ext cx="3632111" cy="241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760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222</Words>
  <Application>Microsoft Office PowerPoint</Application>
  <PresentationFormat>Szélesvásznú</PresentationFormat>
  <Paragraphs>25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AI története</vt:lpstr>
      <vt:lpstr>Bevezetés</vt:lpstr>
      <vt:lpstr>Az alapok</vt:lpstr>
      <vt:lpstr>Dia: Az első generáció</vt:lpstr>
      <vt:lpstr>Korai fejlesztések</vt:lpstr>
      <vt:lpstr>Az első hullám</vt:lpstr>
      <vt:lpstr>A „tél”</vt:lpstr>
      <vt:lpstr>A második reneszánsz</vt:lpstr>
      <vt:lpstr>A mai MI</vt:lpstr>
      <vt:lpstr>Etikai kérdések</vt:lpstr>
      <vt:lpstr>Jövőbeli kilátások</vt:lpstr>
      <vt:lpstr>Összegzés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története</dc:title>
  <dc:creator>Molnár Gergő</dc:creator>
  <cp:lastModifiedBy>Molnár Gergő</cp:lastModifiedBy>
  <cp:revision>2</cp:revision>
  <dcterms:created xsi:type="dcterms:W3CDTF">2024-09-17T06:09:59Z</dcterms:created>
  <dcterms:modified xsi:type="dcterms:W3CDTF">2024-09-17T06:17:28Z</dcterms:modified>
</cp:coreProperties>
</file>