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b5cbcd10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b5cbcd10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b5cbcd10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b5cbcd10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0b5cbcd10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0b5cbcd10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0b5cbcd1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0b5cbcd1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0b5cbcd10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0b5cbcd10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b5cbcd10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b5cbcd10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b5cbcd10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b5cbcd10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b5cbcd10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b5cbcd10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b5cbcd10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b5cbcd10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b5cbcd10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b5cbcd10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b5cbcd10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b5cbcd10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0675" y="12029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AI Története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Múlt, Jelen és Jövő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Jelenlegi trendek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2020-as évek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Generatív AI: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új AI technológiák, mint a GPT-4 és más generatív modellek, amelyek képesek szövegeket, képeket és egyéb tartalmakat létrehozni.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Kreatív ipar: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AI alkalmazások a művészetben és zenében, például művészeti alkotások generálása és zenei kompozíciók.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3F3F3"/>
                </a:solidFill>
              </a:rPr>
              <a:t>A jövő perspektívái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Fejlesztési irányok: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 jövőbeli AI fejlesztések, mint a megerősített tanulás és a mesterséges általános intelligencia (AGI).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Kihívások és lehetőségek: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Lehetséges problémák, mint az AI kontrollálása és szabályozása, valamint az új lehetőségek, amelyeket az AI hozhat a tudományban és technológiában.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75" y="2168800"/>
            <a:ext cx="3338276" cy="1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Köszönöm a figyelmet</a:t>
            </a:r>
            <a:endParaRPr sz="2400"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Készitette:Árpási Dániel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</a:t>
            </a:r>
            <a:r>
              <a:rPr lang="hu">
                <a:solidFill>
                  <a:srgbClr val="FFFFFF"/>
                </a:solidFill>
              </a:rPr>
              <a:t>Mi az AI?</a:t>
            </a:r>
            <a:r>
              <a:rPr lang="hu"/>
              <a:t>AMi az AI?I?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Definíció: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AI (mesterséges intelligencia) az a technológia, amely lehetővé teszi, hogy a gépek emberi intelligenciát utánzó feladatokat végezzenek, mint például tanulás, érvelés, problémamegoldás.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Szerepe a társadalomban:</a:t>
            </a:r>
            <a:r>
              <a:rPr lang="hu" sz="110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Mindennapi alkalmazások, például keresőmotorok, virtuális asszisztensek, és ajánlórendszerek.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Az AI kezdetei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1950-es évek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Alan Turing:</a:t>
            </a:r>
            <a:r>
              <a:rPr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mesterséges intelligencia alapvető kérdései, mint például a Turing-teszt, amely azt vizsgálja, hogy egy gép képes-e úgy viselkedni, mint egy ember.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Első kutatások:</a:t>
            </a:r>
            <a:r>
              <a:rPr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Az első kísérletek AI rendszerek létrehozására, mint például a gépi játékok és a matematikai problémák megoldása.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00" y="27356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</a:t>
            </a:r>
            <a:r>
              <a:rPr lang="hu">
                <a:solidFill>
                  <a:srgbClr val="FFFFFF"/>
                </a:solidFill>
              </a:rPr>
              <a:t>Az első AI programok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1956 – Dartmouth Konferencia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 kifejezés:</a:t>
            </a:r>
            <a:r>
              <a:rPr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Dartmouth Konferencia volt az a hely, ahol először használták a "mesterséges intelligencia" kifejezést.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Korai programok:</a:t>
            </a:r>
            <a:r>
              <a:rPr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korai AI programok között szerepeltek a sakkprogramok és az egyszerű problémamegoldó algoritmusok, mint a Logic Theorist és a General Problem Solver.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Az AI "tél"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1970-es évek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Stagnálás:</a:t>
            </a:r>
            <a:r>
              <a:rPr lang="h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Az AI kutatás nehézségei és a túlzott várakozások miatt bekövetkezett stagnálás, amelyet az "AI téli időszakának" neveznek.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Pénzügyi kihívások: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 finanszírozás csökkenése és a technológiai korlátok hozzájárultak az AI fejlődésének lelassulásához.</a:t>
            </a:r>
            <a:endParaRPr b="1"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Az AI újjáéledése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1980-as évek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Expert rendszerek: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expert rendszerek, amelyek szakértői tudást imitáltak, mint például a MYCIN orvosi diagnosztikai rendszer, újra fellendítették az AI kutatást.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Ipari alkalmazás: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AI alkalmazása a gyártásban és más iparágakban, amely új lehetőségeket teremtett.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38" y="27210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A gépi tanulás és a neurális hálózatok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13725" y="114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1990-es évek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Gépi tanulás: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algoritmusok fejlesztése, amelyek lehetővé tették, hogy a gépek tapasztalatok alapján tanuljanak és fejlődjenek.</a:t>
            </a:r>
            <a:endParaRPr b="1"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Neurális hálózatok: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első sikeres neurális hálózatok és azok alkalmazása a mintázatfelismerésben és más területeken.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Az AI forradalom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3F3F3"/>
                </a:solidFill>
              </a:rPr>
              <a:t>2000-es évek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Nagy adatok: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adatok mennyiségének és feldolgozási kapacitásának növekedése, amely lehetővé tette az AI rendszerek hatékonyabb működését.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Mindennapi élet:</a:t>
            </a:r>
            <a:r>
              <a:rPr lang="hu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Az AI technológiák, mint a keresőmotorok és ajánlórendszerek, amelyek jelentősen befolyásolták az internetes élményt.</a:t>
            </a:r>
            <a:endParaRPr sz="11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1"/>
                </a:solidFill>
              </a:rPr>
              <a:t> AI és a társadalom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3F3F3"/>
                </a:solidFill>
              </a:rPr>
              <a:t>2010-es évek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Alkalmazások: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AI alkalmazása az önvezető autókban, virtuális asszisztensekben (pl. Siri, Alexa) és más innovatív technológiákban.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Etikai kérdések:</a:t>
            </a:r>
            <a:r>
              <a:rPr lang="hu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Az AI használatának etikai dilemmái, mint a munkahelyek elvesztése, adatvédelem és előítéletek.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