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5F23ED-29C5-413C-BBAC-B4502EC51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ai</a:t>
            </a:r>
            <a:r>
              <a:rPr lang="hu-HU" dirty="0"/>
              <a:t> története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F14FF0-1AE8-49CE-9C51-963EBA027D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18233" y="3676158"/>
            <a:ext cx="641521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Mesterséges Intelligencia Fejlődése és Hatása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9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15860B-6DB9-4A14-BF4C-F1CE4B83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 AI Jövője és Kilátások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5F21E5-CC4B-4E43-8966-A7D811D4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 fejlődésének jövőbeli trendjei Az AI szerepe a jövő társadalmában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2F57FC4-8478-4C02-8D15-D25F590D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252" y="4028018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8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8EA84D-E51A-44BD-B451-2B63E429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 AI Jelenlegi Kihívásai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A3A275-78A2-45BE-BD3A-17CBD304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Technikai korlátok Szabályozási és társadalmi kihívások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EC088A-56B0-46E0-901F-ADF054FE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47" y="3946526"/>
            <a:ext cx="20764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1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3D23EE-B56F-49D9-B375-9E9F67D7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 AI Történetének Összegzése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D6D9E0-F1C2-4C8E-88FB-FA79252B5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Rövid áttekintés az AI fejlődéséről </a:t>
            </a:r>
            <a:r>
              <a:rPr lang="hu-HU" altLang="hu-HU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Kulcsfontosságú mérföldkövek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6E27F2A-4C95-4799-A289-0A5FEED0D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493" y="434025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1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8F16CA-73F0-4DFF-9F18-D3141B2E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Bevezetes</a:t>
            </a:r>
            <a:r>
              <a:rPr lang="hu-HU" dirty="0"/>
              <a:t> az </a:t>
            </a:r>
            <a:r>
              <a:rPr lang="hu-HU" dirty="0" err="1"/>
              <a:t>ai-ba</a:t>
            </a:r>
            <a:endParaRPr lang="hu-H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3E6597-F57A-4589-A2C8-C69D7A9567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4114852"/>
            <a:ext cx="8019514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 az a Mesterséges Intelligencia?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Definíció Rövid áttekintés az AI különböző típusairól (szűk AI, általános AI)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68FA261-35A3-4ED0-92E9-AA840797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318" y="44472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39588E-3FEE-4CFC-95A3-719DF981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Korai Évek: 1950-1980 Tartalom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394E2CB-BA0F-4612-81AE-D424636C6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Alan Turing és a Turing-teszt Első AI programok és elméletek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FAD3E69-6EA1-404C-BE69-F594E8A30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112" y="3531852"/>
            <a:ext cx="1613483" cy="220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5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E40CF3-71F9-4D79-91F6-15FE6DAB2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 1980-as Évek Fejlődése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81467E-2BD2-4E83-8458-DD861AAF2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Expert</a:t>
            </a:r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rendszerek megjelenése Az első mesterséges intelligencia alkalmazások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4D3957-96A2-48B8-B0FC-2883671A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4" y="3541028"/>
            <a:ext cx="28003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0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A09DBA-ADD6-480D-B9F4-814E5A5C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1990-es Évek Nehézségei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B199DB-DFF5-4B30-BE51-BE98797DF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 AI-téli időszak Finanszírozási problémák és kutatási nehézségek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30500E-E0AB-4607-9EE0-D57B15080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481" y="3376569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19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A54555-16E2-4953-94F0-99A183B9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2000-es Évek Új Hulláma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AE4BCD9-AC33-4C86-901F-71CCB7FFE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 AI újjáéledése a gépi tanulás és a nagy adatok révén Deep </a:t>
            </a:r>
            <a:r>
              <a:rPr lang="hu-HU" altLang="hu-H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learning</a:t>
            </a:r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és </a:t>
            </a:r>
            <a:r>
              <a:rPr lang="hu-HU" altLang="hu-HU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neuralis</a:t>
            </a:r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hálózatok fejlődése 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D092A7-2A19-4FF3-9447-7174F055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346" y="3550771"/>
            <a:ext cx="2714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2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1E7C5F-6E0B-4B03-BAAD-D468160D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 AI Alkalmazása a Modern Világban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772B96-CCAC-4C0E-B42D-82A690DFF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 a mindennapi életben (okostelefonok, személyi asszisztensek) Üzleti alkalmazások (adatelemzés, automatizálás)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210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135A2F-9D3D-4FF2-A456-A4593B31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 alkalmazások grafikák, például Siri vagy Alexa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84F485-17DD-41CD-A649-0EE10086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421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50D605-FE33-4381-B647-354DECF0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 AI Etikai Kérdései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5E4B17-9B59-455A-BE1E-86478329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hu-H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Adatvédelmi aggályok Az AI hatása a munkaerőpiacra  AI és Jövő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83FD8C7-E843-4DE7-9A4D-8795944E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810" y="3937001"/>
            <a:ext cx="20669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03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179</Words>
  <Application>Microsoft Office PowerPoint</Application>
  <PresentationFormat>Szélesvásznú</PresentationFormat>
  <Paragraphs>25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Garamond</vt:lpstr>
      <vt:lpstr>Organikus</vt:lpstr>
      <vt:lpstr>Az ai története</vt:lpstr>
      <vt:lpstr>Bevezetes az ai-ba</vt:lpstr>
      <vt:lpstr>A Korai Évek: 1950-1980 Tartalom</vt:lpstr>
      <vt:lpstr>Az 1980-as Évek Fejlődése</vt:lpstr>
      <vt:lpstr>A 1990-es Évek Nehézségei</vt:lpstr>
      <vt:lpstr>A 2000-es Évek Új Hulláma</vt:lpstr>
      <vt:lpstr>Az AI Alkalmazása a Modern Világban</vt:lpstr>
      <vt:lpstr>AI alkalmazások grafikák, például Siri vagy Alexa</vt:lpstr>
      <vt:lpstr>Az AI Etikai Kérdései</vt:lpstr>
      <vt:lpstr>Az AI Jövője és Kilátások</vt:lpstr>
      <vt:lpstr>Az AI Jelenlegi Kihívásai</vt:lpstr>
      <vt:lpstr>Az AI Történetének Összegzése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ai története</dc:title>
  <dc:creator>Gergelyfy Mátyás Nándor</dc:creator>
  <cp:lastModifiedBy>Gergelyfy Mátyás Nándor</cp:lastModifiedBy>
  <cp:revision>5</cp:revision>
  <dcterms:created xsi:type="dcterms:W3CDTF">2024-09-17T06:11:48Z</dcterms:created>
  <dcterms:modified xsi:type="dcterms:W3CDTF">2024-09-17T07:16:02Z</dcterms:modified>
</cp:coreProperties>
</file>