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ai Krisztián" initials="PK" lastIdx="1" clrIdx="0">
    <p:extLst>
      <p:ext uri="{19B8F6BF-5375-455C-9EA6-DF929625EA0E}">
        <p15:presenceInfo xmlns:p15="http://schemas.microsoft.com/office/powerpoint/2012/main" userId="Patai Kriszti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6T20:59:01.08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2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7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6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5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5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95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48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2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E044-F203-43FB-8D27-B05C17D2D4E8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124E-FEF6-472D-9DB5-D7BAE6C26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7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9A836B15-56C3-4560-98BD-A2F61C53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774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Mesterséges Intelligencia Története és Fejlődése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2604511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AI múltja, jelene és jövője</a:t>
            </a:r>
          </a:p>
        </p:txBody>
      </p:sp>
      <p:pic>
        <p:nvPicPr>
          <p:cNvPr id="1026" name="Picture 2" descr="Human face with colorful paint splashes representing artificial intelligence and creative techno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292" y="3288484"/>
            <a:ext cx="4151416" cy="27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6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27350C36-62C1-4AD9-A383-AE96080F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 mai trendek és technológiák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0553" y="1874267"/>
            <a:ext cx="1005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Az MI technológia jelenlegi trendjei közé tartoznak a generatív rendszerek, mint a GPT és BERT,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Kép erről: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78" y="2704177"/>
            <a:ext cx="4294042" cy="34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8897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85FE8394-74EE-429D-B3D6-98A77DC0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12" y="0"/>
            <a:ext cx="122591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 jövő kilátásai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7636" y="4902766"/>
            <a:ext cx="10176164" cy="189847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MI jövője izgalmas lehetőségeket rejt. A mesterséges általános intelligencia (AGI) elérése jelentős hatással lesz a társadalomra és a gazdaságra, új lehetőségeket és kihívásokat teremtve.</a:t>
            </a:r>
          </a:p>
        </p:txBody>
      </p:sp>
      <p:pic>
        <p:nvPicPr>
          <p:cNvPr id="7170" name="Picture 2" descr="Kép erről: Robot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25" y="1690688"/>
            <a:ext cx="3734781" cy="29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08710E1C-BF67-4A6E-AA8B-D30D1482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Összefoglalás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09802" y="1241801"/>
            <a:ext cx="4972396" cy="1931728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Összefoglalva, az MI története és fejlődése izgalmas és dinamikus folyamat.</a:t>
            </a:r>
          </a:p>
        </p:txBody>
      </p:sp>
      <p:pic>
        <p:nvPicPr>
          <p:cNvPr id="8194" name="Picture 2" descr="Kép erről: AI b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60" y="2567364"/>
            <a:ext cx="3576840" cy="28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Kép erről: AI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0" y="2567364"/>
            <a:ext cx="3576840" cy="28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103418" y="5730630"/>
            <a:ext cx="598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bg1"/>
                </a:solidFill>
              </a:rPr>
              <a:t>Köszönöm a figyelmet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484821" y="6069184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Patai Krisztián</a:t>
            </a:r>
          </a:p>
        </p:txBody>
      </p:sp>
    </p:spTree>
    <p:extLst>
      <p:ext uri="{BB962C8B-B14F-4D97-AF65-F5344CB8AC3E}">
        <p14:creationId xmlns:p14="http://schemas.microsoft.com/office/powerpoint/2010/main" val="2915019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7A292386-9D2D-40DD-9930-7CA7A967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Bevezetés az MI-be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84853" y="4796318"/>
            <a:ext cx="6260869" cy="1825218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Az MI fogalma magában foglalja a gépek képességét, hogy emberi szintű intelligenciát mutassanak. Ennek a technológiának a hatása egyre nagyobb a mindennapi életünkben és az iparban is.</a:t>
            </a:r>
          </a:p>
          <a:p>
            <a:endParaRPr lang="hu-HU" dirty="0"/>
          </a:p>
        </p:txBody>
      </p:sp>
      <p:pic>
        <p:nvPicPr>
          <p:cNvPr id="2052" name="Picture 4" descr="Kép erről: robot arm assembling a car part in a 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78" y="1470724"/>
            <a:ext cx="3861413" cy="30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695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DEA08F88-F43B-4BB7-80BA-44FDC69C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72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43200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Korai koncepciók</a:t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013" y="794116"/>
            <a:ext cx="9270076" cy="1383088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Alan Turing volt az egyik első, aki felvetette, hogy a gépek képesek lehetnek az emberi intelligencia utánzására. A Turing-teszt célja az, hogy meghatározza, vajon egy gép képes-e úgy viselkedni, mint egy ember.</a:t>
            </a:r>
          </a:p>
        </p:txBody>
      </p:sp>
      <p:pic>
        <p:nvPicPr>
          <p:cNvPr id="5" name="Picture 2" descr="Kép erről: Venn diagram showing the overlap between humans and artificial intelli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5" y="2577603"/>
            <a:ext cx="3456963" cy="27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313841" y="2990892"/>
            <a:ext cx="4436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Egy </a:t>
            </a:r>
            <a:r>
              <a:rPr lang="hu-HU" sz="2400" dirty="0" err="1">
                <a:solidFill>
                  <a:schemeClr val="bg1"/>
                </a:solidFill>
              </a:rPr>
              <a:t>Venn</a:t>
            </a:r>
            <a:r>
              <a:rPr lang="hu-HU" sz="2400" dirty="0">
                <a:solidFill>
                  <a:schemeClr val="bg1"/>
                </a:solidFill>
              </a:rPr>
              <a:t>-diagram, ahol az egyik kör az embereket, a másik pedig a mesterséges intelligenciát jelöli. A Turing-teszt célja, hogy a két kör minél jobban átfedje egymást.</a:t>
            </a:r>
          </a:p>
        </p:txBody>
      </p:sp>
    </p:spTree>
    <p:extLst>
      <p:ext uri="{BB962C8B-B14F-4D97-AF65-F5344CB8AC3E}">
        <p14:creationId xmlns:p14="http://schemas.microsoft.com/office/powerpoint/2010/main" val="1838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CC0E9DC3-261F-4694-B8C0-7130DA4C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 kezdeti kísérletek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1950" y="4802216"/>
            <a:ext cx="10068098" cy="169065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Dartmouth</a:t>
            </a:r>
            <a:r>
              <a:rPr lang="hu-HU" dirty="0">
                <a:solidFill>
                  <a:schemeClr val="bg1"/>
                </a:solidFill>
              </a:rPr>
              <a:t> konferencia volt az MI hivatalos születése, ahol a kutatók először foglalkoztak komolyan az MI kérdésével. Az ott részt vevő tudósok megalapozták a mai mesterséges intelligencia kutatást.</a:t>
            </a:r>
          </a:p>
        </p:txBody>
      </p:sp>
    </p:spTree>
    <p:extLst>
      <p:ext uri="{BB962C8B-B14F-4D97-AF65-F5344CB8AC3E}">
        <p14:creationId xmlns:p14="http://schemas.microsoft.com/office/powerpoint/2010/main" val="291237266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A32F3971-0B74-449B-BD8E-CC295649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Az első sikerek és csalódások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63580" y="2144407"/>
            <a:ext cx="7083829" cy="281492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Az 1960-as és 70-es években az MI első programjai és rendszerei mutatták a technológia potenciálját, de a gyakorlati alkalmazások korlátozottak voltak, ami az MI téli időszakához vezetett.</a:t>
            </a:r>
          </a:p>
        </p:txBody>
      </p:sp>
      <p:pic>
        <p:nvPicPr>
          <p:cNvPr id="4100" name="Picture 4" descr="Kép erről: brain inside a snowfl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29" y="2144407"/>
            <a:ext cx="3518651" cy="28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97089446-4395-4184-8CDB-6DF5F91D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MI téli időszak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18458" y="4668921"/>
            <a:ext cx="9835342" cy="199823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Az MI téli időszaka a 1970-es és 80-as években következett be, amikor a technológia nem teljesítette a várakozásokat, és ez visszafogta a kutatásokat és a finanszírozást.</a:t>
            </a:r>
          </a:p>
        </p:txBody>
      </p:sp>
    </p:spTree>
    <p:extLst>
      <p:ext uri="{BB962C8B-B14F-4D97-AF65-F5344CB8AC3E}">
        <p14:creationId xmlns:p14="http://schemas.microsoft.com/office/powerpoint/2010/main" val="35494042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5E0C2DE1-0B83-4902-A4DC-41009A54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Az újabb fellendülés</a:t>
            </a:r>
            <a:br>
              <a:rPr lang="hu-HU" b="1" dirty="0">
                <a:solidFill>
                  <a:schemeClr val="bg1"/>
                </a:solidFill>
              </a:rPr>
            </a:b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5077" y="4694660"/>
            <a:ext cx="9901844" cy="1516091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1980-as és 90-es években a neurális hálózatok újra felkeltették az érdeklődést, és </a:t>
            </a:r>
            <a:r>
              <a:rPr lang="hu-HU" dirty="0" err="1">
                <a:solidFill>
                  <a:schemeClr val="bg1"/>
                </a:solidFill>
              </a:rPr>
              <a:t>Geoffrey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Hinton</a:t>
            </a:r>
            <a:r>
              <a:rPr lang="hu-HU" dirty="0">
                <a:solidFill>
                  <a:schemeClr val="bg1"/>
                </a:solidFill>
              </a:rPr>
              <a:t> munkája kulcsszerepet játszott a mélytanulás fejlődésében.</a:t>
            </a:r>
          </a:p>
        </p:txBody>
      </p:sp>
    </p:spTree>
    <p:extLst>
      <p:ext uri="{BB962C8B-B14F-4D97-AF65-F5344CB8AC3E}">
        <p14:creationId xmlns:p14="http://schemas.microsoft.com/office/powerpoint/2010/main" val="86146952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C63CDFEA-5988-4A50-9605-610F80EB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08951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Az internet és a nagy adatok hatása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68099" y="4647850"/>
            <a:ext cx="6460375" cy="324513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internet és a nagy adatok (</a:t>
            </a:r>
            <a:r>
              <a:rPr lang="hu-HU" dirty="0" err="1">
                <a:solidFill>
                  <a:schemeClr val="bg1"/>
                </a:solidFill>
              </a:rPr>
              <a:t>big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) forradalmasították az MI-t. A rendelkezésre álló hatalmas mennyiségű adat segítette a gépi tanulási modellek fejlődését és pontosságát.</a:t>
            </a:r>
          </a:p>
        </p:txBody>
      </p:sp>
      <p:pic>
        <p:nvPicPr>
          <p:cNvPr id="5122" name="Picture 2" descr="Kép erről: tree growing with roots in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88" y="1252107"/>
            <a:ext cx="3851021" cy="30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911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Pros and Cons of Using AI in Education - Harrow International School  Hong Kong">
            <a:extLst>
              <a:ext uri="{FF2B5EF4-FFF2-40B4-BE49-F238E27FC236}">
                <a16:creationId xmlns:a16="http://schemas.microsoft.com/office/drawing/2014/main" id="{A80C1822-D2B2-4CF4-AED5-01945719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 mélytanulás forradalma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mélytanulás megjelenése az elmúlt évtizedben jelentős áttörést jelentett az MI terén. A mély neurális hálózatok képesek voltak komplex minták és összefüggések azonosítására, ami számos új alkalmazást tett lehetővé.</a:t>
            </a:r>
          </a:p>
        </p:txBody>
      </p:sp>
    </p:spTree>
    <p:extLst>
      <p:ext uri="{BB962C8B-B14F-4D97-AF65-F5344CB8AC3E}">
        <p14:creationId xmlns:p14="http://schemas.microsoft.com/office/powerpoint/2010/main" val="2190935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Szélesvásznú</PresentationFormat>
  <Paragraphs>27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A Mesterséges Intelligencia Története és Fejlődése</vt:lpstr>
      <vt:lpstr>Bevezetés az MI-be</vt:lpstr>
      <vt:lpstr>Korai koncepciók </vt:lpstr>
      <vt:lpstr>A kezdeti kísérletek</vt:lpstr>
      <vt:lpstr>Az első sikerek és csalódások</vt:lpstr>
      <vt:lpstr>MI téli időszak</vt:lpstr>
      <vt:lpstr>Az újabb fellendülés </vt:lpstr>
      <vt:lpstr>Az internet és a nagy adatok hatása</vt:lpstr>
      <vt:lpstr>A mélytanulás forradalma</vt:lpstr>
      <vt:lpstr>A mai trendek és technológiák</vt:lpstr>
      <vt:lpstr>A jövő kilátásai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 és Fejlődése</dc:title>
  <dc:creator>Patai Krisztián</dc:creator>
  <cp:lastModifiedBy>Patai Krisztián</cp:lastModifiedBy>
  <cp:revision>9</cp:revision>
  <dcterms:created xsi:type="dcterms:W3CDTF">2024-09-16T18:55:28Z</dcterms:created>
  <dcterms:modified xsi:type="dcterms:W3CDTF">2024-09-17T06:25:44Z</dcterms:modified>
</cp:coreProperties>
</file>