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6db6ea0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6db6ea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66db6ea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66db6ea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66db6ea02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66db6ea02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6db6ea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6db6ea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6db6ea0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6db6ea0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6db6ea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6db6ea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6db6ea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6db6ea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6db6ea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6db6ea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6db6ea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6db6ea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6db6ea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6db6ea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6db6ea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6db6ea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Bevezetés a mesterséges intelligenciába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 az MI?</a:t>
            </a:r>
            <a:br>
              <a:rPr b="1"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mesterséges intelligencia olyan technológia, amely az emberi gondolkodást, tanulást és döntéshozatalt próbálja utánozni. Az MI célja, hogy gépek képesek legyenek önállóan tanulni, adatokat elemezni, problémákat megoldani és kommunikálni.</a:t>
            </a:r>
            <a:endParaRPr sz="1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Példák a mindennapi életből</a:t>
            </a:r>
            <a:r>
              <a:rPr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●"/>
            </a:pPr>
            <a:r>
              <a:rPr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Chatbotok (pl. ügyfélszolgálatok).</a:t>
            </a:r>
            <a:endParaRPr sz="1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●"/>
            </a:pPr>
            <a:r>
              <a:rPr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Navigációs rendszerek (pl. Google Maps).</a:t>
            </a:r>
            <a:endParaRPr sz="1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212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5"/>
              <a:buFont typeface="Arial"/>
              <a:buChar char="●"/>
            </a:pPr>
            <a:r>
              <a:rPr lang="hu" sz="11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Ajánlórendszerek (pl. Netflix, YouTube).</a:t>
            </a:r>
            <a:endParaRPr sz="11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59975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Mélytanulás (2000–2010)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 forradalom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grafikus processzorok lehetővé tették nagy neurális hálók gyorsabb működését.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Eredmények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Képfelismerés, beszédfelismerés és fordítási rendszerek jelentős javulása.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Alkalmazások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Önálló autók prototípusai, arcfelismerő rendszerek fejlesztése.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Modern MI (2010–napjaink)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Alkalmazások széleskörű elterjedése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Chatbotok, személyi asszisztensek (pl. Siri, Alexa).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Önálló autók (pl. Tesla).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Egészségügyi diagnosztika, genomika.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Etikai kérdések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Hogyan védjük meg az emberek magánéletét?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Hogyan biztosítjuk, hogy az algoritmusok ne legyenek elfogultak?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Jövőkép és kihívások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hu" sz="1100">
                <a:solidFill>
                  <a:schemeClr val="dk1"/>
                </a:solidFill>
              </a:rPr>
              <a:t>Általános MI (AGI)</a:t>
            </a:r>
            <a:r>
              <a:rPr lang="h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 sz="1100">
                <a:solidFill>
                  <a:schemeClr val="dk1"/>
                </a:solidFill>
              </a:rPr>
              <a:t>Az MI, amely képes lenne bármilyen feladatot elvégezni, amelyre az ember is képes.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hu" sz="1100">
                <a:solidFill>
                  <a:schemeClr val="dk1"/>
                </a:solidFill>
              </a:rPr>
              <a:t>Társadalmi hatások</a:t>
            </a:r>
            <a:r>
              <a:rPr lang="h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 sz="1100">
                <a:solidFill>
                  <a:schemeClr val="dk1"/>
                </a:solidFill>
              </a:rPr>
              <a:t>Munkahelyek automatizálása, emberi-gépi együttműködés új modelljei.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hu" sz="1100">
                <a:solidFill>
                  <a:schemeClr val="dk1"/>
                </a:solidFill>
              </a:rPr>
              <a:t>Felelős innováció</a:t>
            </a:r>
            <a:r>
              <a:rPr lang="h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hu" sz="1100">
                <a:solidFill>
                  <a:schemeClr val="dk1"/>
                </a:solidFill>
              </a:rPr>
              <a:t>Az MI fejlődésének szabályozása és fenntarthatóvá tétele.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3900" y="351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Korai inspirációk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Ókori mítoszok és legendák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emberek már az ókorban is álmodtak mesterséges életről. Például a görög mitológia szerint Héphaisztosz egy óriási mechanikus őrt, Talószt alkotta meg Kréta szigetének védelmére.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Filozófiai alapok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Arisztotelész logikai rendszerei (pl. szillogizmusok) az első kísérletek voltak a formális gondolkodás szabályainak megértésére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6075" y="351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elméletek (1600–1800-as évek)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Pascal gépe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Blaise Pascal megalkotta az első mechanikus számológépet, amely az emberi számítási képességeket próbálta meg automatizálni.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Leibniz álma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Gottfried Wilhelm Leibniz elképzelte egy univerzális logikai gép megépítését, amely képes lenne minden logikai problémát megoldani.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Babbage és Ada Lovelace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Charles Babbage megtervezte az „analitikus gépet”, amelyet Ada Lovelace programozott volna; őt tartják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első programozónak.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modern MI születése (1940–1950)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23025" y="1226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Alan Turing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MI egyik úttörője. Kidolgozta a Turing-gépet, amely az MI matematikai alapja lett.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Megfogalmazta a híres </a:t>
            </a:r>
            <a:r>
              <a:rPr i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Turing-tesztet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amely megállapítja, hogy egy gép intelligensnek tekinthető-e.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Első számítógépek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ENIAC és a Colossus gépek jelentős előrelépést hoztak az elektronikus adatfeldolgozásban.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MI megfogalmazása (1956)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Dartmouth Konferencia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Egy tudományos esemény, amelyen John McCarthy, Marvin Minsky és mások megalkották a "mesterséges intelligencia" kifejezést.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MI hivatalos tudományággá vált.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Korai MI alkalmazások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Első sakkprogramok.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Logikai problémák megoldása.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Korai sikerek (1950–1960)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Shakey robot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első robot, amely képes volt önállóan mozogni és akadályokat kikerülni.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Első programozási nyelvek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LISP: A mesterséges intelligencia kutatására fejlesztették ki, és máig használatos a szakterületen.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Elméleti alapok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neurális hálók koncepciójának kidolgozása.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Az „AI tél” (1970–1980)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Túlzott elvárások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kutatók olyan célokat tűztek ki, amelyek elérése technológiailag nem volt lehetséges (pl. emberi szintű intelligencia).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Forráshiány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kudarcok miatt jelentősen csökkent az MI kutatására fordított pénzügyi támogatás.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Kihívások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gépek nehezen kezeltek komplex valós körülményeket.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Gépi tanulás újjáéledése (1980–1990)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Neurális hálók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perceptronok továbbfejlesztése több réteg hozzáadásával.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Adatok és algoritmusok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MI kezdett alkalmazkodni az adatvezérelt módszerekhez.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Első komoly alkalmazások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Szövegek elemzése és orvosi diagnosztika.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Az internet és MI (1990–2000)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adatok robbanása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internet megjelenésével hatalmas mennyiségű adat vált elérhetővé az MI rendszerek számára.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Keresőmotorok fejlődése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és más rendszerek az MI segítségével kezdték el finomítani a keresési eredményeket.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Spam szűrés</a:t>
            </a: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h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 MI az e-mailekben található spam felismerésére és kiszűrésére is alkalmazható lett.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