
<file path=[Content_Types].xml><?xml version="1.0" encoding="utf-8"?>
<Types xmlns="http://schemas.openxmlformats.org/package/2006/content-types"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0cf2318d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0cf2318d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0cf2318d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0cf2318d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0cf2318d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0cf2318d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0cf2318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0cf2318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0cf2318d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0cf2318d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0cf2318d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0cf2318d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0cf2318d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0cf2318d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0cf2318d1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0cf2318d1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0cf2318d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0cf2318d1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0cf2318d1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0cf2318d1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0cf2318d1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0cf2318d1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48975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Mesterséges Intelligencia Történelme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Rövid áttekintés a mesterséges intelligencia (MI) jelentőségéről és fejlődéséről.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200">
                <a:solidFill>
                  <a:schemeClr val="lt1"/>
                </a:solidFill>
              </a:rPr>
              <a:t>Az MI alkalmazásai</a:t>
            </a:r>
            <a:endParaRPr sz="22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Egészségügy:</a:t>
            </a:r>
            <a:r>
              <a:rPr lang="h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Diagnosztikai rendszerek, személyre szabott orvoslás.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Autonóm járművek:</a:t>
            </a:r>
            <a:r>
              <a:rPr lang="h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Önjáró autók és drónok.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Pénzügy:</a:t>
            </a:r>
            <a:r>
              <a:rPr lang="h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Algoritmikus kereskedés, hitelminősítés.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Ügyfélszolgálat:</a:t>
            </a:r>
            <a:r>
              <a:rPr lang="h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Chatbotok és virtuális asszisztensek.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5AA2FBE-BB78-4193-83A0-B4D6983D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571750"/>
            <a:ext cx="2619375" cy="174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200">
                <a:solidFill>
                  <a:schemeClr val="lt1"/>
                </a:solidFill>
              </a:rPr>
              <a:t>Etikai kérdések és kihívások</a:t>
            </a:r>
            <a:endParaRPr sz="22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Adatvédelem:</a:t>
            </a:r>
            <a:r>
              <a:rPr lang="h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adatok gyűjtése és felhasználása.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Munkahelyek jövője:</a:t>
            </a:r>
            <a:r>
              <a:rPr lang="h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automatizálás hatása a munkaerőpiacra.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 biztonság és szabályozás:</a:t>
            </a:r>
            <a:r>
              <a:rPr lang="h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MI rendszerek biztonságos és etikus használata.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E0512B3-82D4-4BF3-9801-CB8BCFAD0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625" y="731375"/>
            <a:ext cx="2857500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200">
                <a:solidFill>
                  <a:schemeClr val="lt1"/>
                </a:solidFill>
              </a:rPr>
              <a:t>Jövőbeli kilátások</a:t>
            </a:r>
            <a:endParaRPr sz="22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Az MI jövője:</a:t>
            </a:r>
            <a:r>
              <a:rPr lang="hu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Potenciális fejlődési irányok, mint például a mesterséges általános intelligencia (AGI).</a:t>
            </a: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Társadalmi hatások:</a:t>
            </a:r>
            <a:r>
              <a:rPr lang="hu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MI hatása a mindennapi életre és a társadalomra.</a:t>
            </a: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B59FC81-D69B-4BFD-ABDC-855B55841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012" y="2860675"/>
            <a:ext cx="2847975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200">
                <a:solidFill>
                  <a:schemeClr val="lt1"/>
                </a:solidFill>
              </a:rPr>
              <a:t>Az MI korai kezdetek</a:t>
            </a:r>
            <a:endParaRPr sz="22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Alan Turing és a Turing-teszt (1950):</a:t>
            </a:r>
            <a:r>
              <a:rPr lang="hu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Turing javasolta, hogy egy gép intelligensnek tekinthető, ha képes megtéveszteni egy embert, hogy azt higgye, a gép is ember.</a:t>
            </a: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Első neurális hálózatok (McCulloch és Pitts, 1943):</a:t>
            </a:r>
            <a:r>
              <a:rPr lang="hu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Matematikai modellek, amelyek az emberi agy neuronjainak működését próbálták szimulálni.</a:t>
            </a: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82CD74E-9079-4837-97E1-04F2E6CF1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930" y="2714624"/>
            <a:ext cx="1444891" cy="1929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200">
                <a:solidFill>
                  <a:schemeClr val="lt1"/>
                </a:solidFill>
              </a:rPr>
              <a:t>Az MI megszületése</a:t>
            </a:r>
            <a:endParaRPr sz="22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Dartmouth konferencia (1956):</a:t>
            </a:r>
            <a:r>
              <a:rPr lang="hu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MI hivatalos születése, ahol John McCarthy, Marvin Minsky, Claude Shannon és Nathaniel Rochester megalkották az MI kifejezést és lefektették az alapelveket.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B6BC8A1-2404-4884-91D8-00853F365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940" y="2068523"/>
            <a:ext cx="1914525" cy="239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200">
                <a:solidFill>
                  <a:schemeClr val="lt1"/>
                </a:solidFill>
              </a:rPr>
              <a:t>Az első MI programok</a:t>
            </a:r>
            <a:endParaRPr sz="22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Logic Theorist (1955):</a:t>
            </a:r>
            <a:r>
              <a:rPr lang="hu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első MI program, amely képes volt matematikai tételek bizonyítására.</a:t>
            </a: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General Problem Solver (1957):</a:t>
            </a:r>
            <a:r>
              <a:rPr lang="hu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Egy általános célú problémamegoldó program.</a:t>
            </a: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LISP programozási nyelv (1958):</a:t>
            </a:r>
            <a:r>
              <a:rPr lang="hu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John McCarthy által kifejlesztett nyelv, amely az MI kutatás alapjává vált.</a:t>
            </a: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B8C8A84-4053-4A84-BB4D-8809EEECB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727" y="3149661"/>
            <a:ext cx="1799044" cy="16827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200">
                <a:solidFill>
                  <a:schemeClr val="lt1"/>
                </a:solidFill>
              </a:rPr>
              <a:t>Az MI tél</a:t>
            </a:r>
            <a:endParaRPr sz="22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Az 1970-es és 1980-as években az MI kutatás finanszírozása jelentősen csökkent, mivel a korai ígéretek nem váltak valóra. Az MI fejlődése lelassult, és sok kutató elhagyta a területet.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10EDE28-9B71-40D2-84BC-491C97451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37" y="2221706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200">
                <a:solidFill>
                  <a:schemeClr val="lt1"/>
                </a:solidFill>
              </a:rPr>
              <a:t>Az MI újraéledése</a:t>
            </a:r>
            <a:endParaRPr sz="22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Expert rendszerek (1980-as évek):</a:t>
            </a:r>
            <a:r>
              <a:rPr lang="h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Szakterületi tudást alkalmazó rendszerek, amelyek képesek voltak speciális problémák megoldására.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Japán ötödik generációs számítógép projekt:</a:t>
            </a:r>
            <a:r>
              <a:rPr lang="h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MI kutatás új lendületet kapott, különösen Japánban, ahol nagy hangsúlyt fektettek a fejlesztésre.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F33C665-DB9C-4FB0-9549-EDF6CB8E1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2860675"/>
            <a:ext cx="2857500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200">
                <a:solidFill>
                  <a:schemeClr val="lt1"/>
                </a:solidFill>
              </a:rPr>
              <a:t>A gépi tanulás fejlődése</a:t>
            </a:r>
            <a:endParaRPr sz="22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Neurális hálózatok és a backpropagation algoritmus (1986):</a:t>
            </a:r>
            <a:r>
              <a:rPr lang="hu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neurális hálózatok újra népszerűvé váltak, különösen a backpropagation algoritmus felfedezése után, amely lehetővé tette a hálózatok hatékony tanítását.</a:t>
            </a: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Gépi tanulás és adatbányászat:</a:t>
            </a:r>
            <a:r>
              <a:rPr lang="hu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adatok növekedésével a gépi tanulás és az adatbányászat egyre fontosabbá váltak.</a:t>
            </a: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F5D0DCC-24F7-41EC-B19B-3375C4FD0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312" y="2860675"/>
            <a:ext cx="2619375" cy="174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200">
                <a:solidFill>
                  <a:schemeClr val="lt1"/>
                </a:solidFill>
              </a:rPr>
              <a:t>Az MI a 21. században</a:t>
            </a:r>
            <a:endParaRPr sz="22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Deep Blue legyőzi Garri Kaszparovot (1997):</a:t>
            </a:r>
            <a:r>
              <a:rPr lang="h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IBM számítógépe legyőzte a sakkvilágbajnokot, ami nagy áttörést jelentett az MI számára.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Watson nyer a Jeopardy!-n (2011):</a:t>
            </a:r>
            <a:r>
              <a:rPr lang="h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IBM Watson rendszere legyőzte az emberi bajnokokat a Jeopardy! vetélkedőben, bemutatva az MI képességeit a természetes nyelv feldolgozásában.</a:t>
            </a: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395A763-3BFC-433B-B84C-E5B350D3A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012" y="2968675"/>
            <a:ext cx="2847975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200">
                <a:solidFill>
                  <a:schemeClr val="lt1"/>
                </a:solidFill>
              </a:rPr>
              <a:t>Mély tanulás és big data</a:t>
            </a:r>
            <a:endParaRPr sz="22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Mély tanulás áttörései (2012):</a:t>
            </a:r>
            <a:r>
              <a:rPr lang="h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AlexNet nevű neurális hálózat forradalmasította a képfelismerést, és megnyerte az ImageNet versenyt.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Big data:</a:t>
            </a:r>
            <a:r>
              <a:rPr lang="hu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adatok robbanásszerű növekedése lehetővé tette a mély tanulási modellek hatékonyabb tanítását.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955CEF8-582D-4FFB-B6AF-97FEAAC622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52" t="5706" r="2522" b="6554"/>
          <a:stretch/>
        </p:blipFill>
        <p:spPr>
          <a:xfrm>
            <a:off x="1836000" y="3060000"/>
            <a:ext cx="2664000" cy="140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494</Words>
  <Application>Microsoft Office PowerPoint</Application>
  <PresentationFormat>Diavetítés a képernyőre (16:9 oldalarány)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Proxima Nova</vt:lpstr>
      <vt:lpstr>Spearmint</vt:lpstr>
      <vt:lpstr>A Mesterséges Intelligencia Történelme</vt:lpstr>
      <vt:lpstr>Az MI korai kezdetek</vt:lpstr>
      <vt:lpstr>Az MI megszületése</vt:lpstr>
      <vt:lpstr>Az első MI programok</vt:lpstr>
      <vt:lpstr>Az MI tél</vt:lpstr>
      <vt:lpstr>Az MI újraéledése</vt:lpstr>
      <vt:lpstr>A gépi tanulás fejlődése</vt:lpstr>
      <vt:lpstr>Az MI a 21. században</vt:lpstr>
      <vt:lpstr>Mély tanulás és big data</vt:lpstr>
      <vt:lpstr>Az MI alkalmazásai</vt:lpstr>
      <vt:lpstr>Etikai kérdések és kihívások</vt:lpstr>
      <vt:lpstr>Jövőbeli kilátások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Mesterséges Intelligencia Történelme</dc:title>
  <cp:lastModifiedBy>Potyondi Zsombor</cp:lastModifiedBy>
  <cp:revision>16</cp:revision>
  <dcterms:modified xsi:type="dcterms:W3CDTF">2024-11-19T12:29:46Z</dcterms:modified>
</cp:coreProperties>
</file>