
<file path=[Content_Types].xml><?xml version="1.0" encoding="utf-8"?>
<Types xmlns="http://schemas.openxmlformats.org/package/2006/content-types">
  <Default Extension="jfif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Proxima Nova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00cf2318d1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00cf2318d1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0cf2318d1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0cf2318d1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00cf2318d1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00cf2318d1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00cf2318d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00cf2318d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00cf2318d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00cf2318d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00cf2318d1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00cf2318d1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00cf2318d1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00cf2318d1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00cf2318d1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00cf2318d1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00cf2318d1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00cf2318d1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00cf2318d1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00cf2318d1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00cf2318d1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00cf2318d1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f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f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f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f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f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f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f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f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f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f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48975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dirty="0"/>
              <a:t>A </a:t>
            </a:r>
            <a:r>
              <a:rPr lang="hu-HU" dirty="0"/>
              <a:t>m</a:t>
            </a:r>
            <a:r>
              <a:rPr lang="hu" dirty="0"/>
              <a:t>esterséges intelligencia történelme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dirty="0"/>
              <a:t>Rövid áttekintés a mesterséges intelligencia (MI) jelentőségéről és fejlődéséről.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hu" sz="2400" dirty="0">
                <a:solidFill>
                  <a:schemeClr val="lt1"/>
                </a:solidFill>
              </a:rPr>
              <a:t>Az MI alkalmazásai</a:t>
            </a:r>
            <a:endParaRPr sz="2400" dirty="0"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hu" sz="1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Egészségügy:</a:t>
            </a:r>
            <a:r>
              <a:rPr lang="hu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Diagnosztikai rendszerek, személyre szabott orvoslás.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hu" sz="1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Autonóm járművek:</a:t>
            </a:r>
            <a:r>
              <a:rPr lang="hu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Önjáró autók és drónok.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hu" sz="1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Pénzügy:</a:t>
            </a:r>
            <a:r>
              <a:rPr lang="hu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Algoritmikus kereskedés, hitelminősítés.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hu" sz="1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Ügyfélszolgálat:</a:t>
            </a:r>
            <a:r>
              <a:rPr lang="hu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Chatbotok és virtuális asszisztensek.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E5AA2FBE-BB78-4193-83A0-B4D6983D2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6300" y="1989137"/>
            <a:ext cx="2619375" cy="1743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hu" sz="2400" dirty="0">
                <a:solidFill>
                  <a:schemeClr val="lt1"/>
                </a:solidFill>
              </a:rPr>
              <a:t>Etikai kérdések és kihívások</a:t>
            </a:r>
            <a:endParaRPr sz="2400" dirty="0"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20" name="Google Shape;120;p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hu" sz="1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Adatvédelem:</a:t>
            </a:r>
            <a:r>
              <a:rPr lang="hu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Az adatok gyűjtése és felhasználása.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hu" sz="1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Munkahelyek jövője:</a:t>
            </a:r>
            <a:r>
              <a:rPr lang="hu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Az automatizálás hatása a munkaerőpiacra.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hu" sz="1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 biztonság és szabályozás:</a:t>
            </a:r>
            <a:r>
              <a:rPr lang="hu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Az MI rendszerek biztonságos és etikus használata.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7E0512B3-82D4-4BF3-9801-CB8BCFAD0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1360" y="3392418"/>
            <a:ext cx="2421280" cy="13559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hu" sz="2400" dirty="0">
                <a:solidFill>
                  <a:schemeClr val="lt1"/>
                </a:solidFill>
              </a:rPr>
              <a:t>Jövőbeli kilátások</a:t>
            </a:r>
            <a:endParaRPr sz="2400" dirty="0"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26" name="Google Shape;126;p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hu" sz="1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Az MI jövője:</a:t>
            </a:r>
            <a:r>
              <a:rPr lang="hu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Potenciális fejlődési irányok, mint például a mesterséges általános intelligencia (AGI).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hu" sz="1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Társadalmi hatások:</a:t>
            </a:r>
            <a:r>
              <a:rPr lang="hu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Az MI hatása a mindennapi életre és a társadalomra.</a:t>
            </a:r>
            <a:endParaRPr sz="1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7B59FC81-D69B-4BFD-ABDC-855B55841D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8012" y="2860675"/>
            <a:ext cx="2847975" cy="1600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hu" sz="2400" dirty="0">
                <a:solidFill>
                  <a:schemeClr val="lt1"/>
                </a:solidFill>
              </a:rPr>
              <a:t>Az MI korai kezdetek</a:t>
            </a:r>
            <a:endParaRPr sz="2400" dirty="0"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hu" sz="1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Alan Turing és a Turing-teszt (1950):</a:t>
            </a:r>
            <a:r>
              <a:rPr lang="hu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Turing javasolta, hogy egy gép intelligensnek tekinthető, ha képes megtéveszteni egy embert, hogy azt higgye, a gép is ember.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hu" sz="1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Első neurális hálózatok (McCulloch és Pitts, 1943):</a:t>
            </a:r>
            <a:r>
              <a:rPr lang="hu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Matematikai modellek, amelyek az emberi agy neuronjainak működését próbálták szimulálni.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882CD74E-9079-4837-97E1-04F2E6CF12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9001" y="2860675"/>
            <a:ext cx="1444891" cy="19290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hu" sz="2400" dirty="0">
                <a:solidFill>
                  <a:schemeClr val="lt1"/>
                </a:solidFill>
              </a:rPr>
              <a:t>Az MI megszületése</a:t>
            </a:r>
            <a:endParaRPr sz="2400" dirty="0"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hu" sz="1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Dartmouth konferencia (1956):</a:t>
            </a:r>
            <a:r>
              <a:rPr lang="hu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Az MI hivatalos születése, ahol John McCarthy, Marvin Minsky, Claude Shannon és Nathaniel Rochester megalkották az MI kifejezést és lefektették az alapelveket.</a:t>
            </a:r>
            <a:endParaRPr sz="1400" dirty="0">
              <a:solidFill>
                <a:schemeClr val="lt1"/>
              </a:solidFill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FB6BC8A1-2404-4884-91D8-00853F3651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2940" y="2068523"/>
            <a:ext cx="1914525" cy="2390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hu" sz="2400" dirty="0">
                <a:solidFill>
                  <a:schemeClr val="lt1"/>
                </a:solidFill>
              </a:rPr>
              <a:t>Az első MI programok</a:t>
            </a:r>
            <a:endParaRPr sz="2400" dirty="0"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hu" sz="1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Logic Theorist (1955):</a:t>
            </a:r>
            <a:r>
              <a:rPr lang="hu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Az első MI program, amely képes volt matematikai tételek bizonyítására.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hu" sz="1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General Problem Solver (1957):</a:t>
            </a:r>
            <a:r>
              <a:rPr lang="hu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Egy általános célú problémamegoldó program.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hu" sz="1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LISP programozási nyelv (1958):</a:t>
            </a:r>
            <a:r>
              <a:rPr lang="hu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John McCarthy által kifejlesztett nyelv, amely az MI kutatás alapjává vált.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7B8C8A84-4053-4A84-BB4D-8809EEECB0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3739" y="3323878"/>
            <a:ext cx="1641329" cy="15352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hu" sz="2400" dirty="0">
                <a:solidFill>
                  <a:schemeClr val="lt1"/>
                </a:solidFill>
              </a:rPr>
              <a:t>Az MI tél</a:t>
            </a:r>
            <a:endParaRPr sz="2400" dirty="0"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hu" sz="1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Az 1970-es és 1980-as években az MI kutatás finanszírozása jelentősen csökkent, mivel a korai ígéretek nem váltak valóra. Az MI fejlődése lelassult, és sok kutató elhagyta a területet.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010EDE28-9B71-40D2-84BC-491C974517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7837" y="2221706"/>
            <a:ext cx="2143125" cy="2143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hu" sz="2400" dirty="0">
                <a:solidFill>
                  <a:schemeClr val="lt1"/>
                </a:solidFill>
              </a:rPr>
              <a:t>Az MI újraéledése</a:t>
            </a:r>
            <a:endParaRPr sz="2400" dirty="0"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hu" sz="1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Expert rendszerek (1980-as évek):</a:t>
            </a:r>
            <a:r>
              <a:rPr lang="hu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Szakterületi tudást alkalmazó rendszerek, amelyek képesek voltak speciális problémák megoldására.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hu" sz="1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Japán ötödik generációs számítógép projekt:</a:t>
            </a:r>
            <a:r>
              <a:rPr lang="hu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Az MI kutatás új lendületet kapott, különösen Japánban, ahol nagy hangsúlyt fektettek a fejlesztésre.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8F33C665-DB9C-4FB0-9549-EDF6CB8E1E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9401" y="2907397"/>
            <a:ext cx="2857500" cy="1600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hu" sz="2400" dirty="0">
                <a:solidFill>
                  <a:schemeClr val="lt1"/>
                </a:solidFill>
              </a:rPr>
              <a:t>A gépi tanulás fejlődése</a:t>
            </a:r>
            <a:endParaRPr sz="2400" dirty="0"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hu" sz="1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Neurális hálózatok és a backpropagation algoritmus (1986):</a:t>
            </a:r>
            <a:r>
              <a:rPr lang="hu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 neurális hálózatok újra népszerűvé váltak, különösen a backpropagation algoritmus felfedezése után, amely lehetővé tette a hálózatok hatékony tanítását.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hu" sz="1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Gépi tanulás és adatbányászat:</a:t>
            </a:r>
            <a:r>
              <a:rPr lang="hu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Az adatok növekedésével a gépi tanulás és az adatbányászat egyre fontosabbá váltak.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DF5D0DCC-24F7-41EC-B19B-3375C4FD0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591" y="3191647"/>
            <a:ext cx="2402501" cy="15987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hu" sz="2400" dirty="0">
                <a:solidFill>
                  <a:schemeClr val="lt1"/>
                </a:solidFill>
              </a:rPr>
              <a:t>Az MI a 21. században</a:t>
            </a:r>
            <a:endParaRPr sz="2400" dirty="0"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hu" sz="1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Deep Blue legyőzi Garri Kaszparovot (1997):</a:t>
            </a:r>
            <a:r>
              <a:rPr lang="hu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Az IBM számítógépe legyőzte a sakkvilágbajnokot, ami nagy áttörést jelentett az MI számára.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hu" sz="1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Watson nyer a Jeopardy!-n (2011):</a:t>
            </a:r>
            <a:r>
              <a:rPr lang="hu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Az IBM Watson rendszere legyőzte az emberi bajnokokat a Jeopardy! vetélkedőben, bemutatva az MI képességeit a természetes nyelv feldolgozásában.</a:t>
            </a:r>
            <a:endParaRPr sz="1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F395A763-3BFC-433B-B84C-E5B350D3A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8012" y="3098275"/>
            <a:ext cx="2847975" cy="1600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hu" sz="2400" dirty="0">
                <a:solidFill>
                  <a:schemeClr val="lt1"/>
                </a:solidFill>
              </a:rPr>
              <a:t>Mély tanulás és big data</a:t>
            </a:r>
            <a:endParaRPr sz="2400" dirty="0"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hu" sz="1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Mély tanulás áttörései (2012):</a:t>
            </a:r>
            <a:r>
              <a:rPr lang="hu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Az AlexNet nevű neurális hálózat forradalmasította a képfelismerést, és megnyerte az ImageNet versenyt.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hu" sz="1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Big data:</a:t>
            </a:r>
            <a:r>
              <a:rPr lang="hu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Az adatok robbanásszerű növekedése lehetővé tette a mély tanulási modellek hatékonyabb tanítását.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3955CEF8-582D-4FFB-B6AF-97FEAAC622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52" t="5706" r="2522" b="6554"/>
          <a:stretch/>
        </p:blipFill>
        <p:spPr>
          <a:xfrm>
            <a:off x="3598056" y="3020862"/>
            <a:ext cx="2664000" cy="140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495</Words>
  <Application>Microsoft Office PowerPoint</Application>
  <PresentationFormat>Diavetítés a képernyőre (16:9 oldalarány)</PresentationFormat>
  <Paragraphs>50</Paragraphs>
  <Slides>12</Slides>
  <Notes>12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5" baseType="lpstr">
      <vt:lpstr>Arial</vt:lpstr>
      <vt:lpstr>Proxima Nova</vt:lpstr>
      <vt:lpstr>Spearmint</vt:lpstr>
      <vt:lpstr>A mesterséges intelligencia történelme</vt:lpstr>
      <vt:lpstr>Az MI korai kezdetek</vt:lpstr>
      <vt:lpstr>Az MI megszületése</vt:lpstr>
      <vt:lpstr>Az első MI programok</vt:lpstr>
      <vt:lpstr>Az MI tél</vt:lpstr>
      <vt:lpstr>Az MI újraéledése</vt:lpstr>
      <vt:lpstr>A gépi tanulás fejlődése</vt:lpstr>
      <vt:lpstr>Az MI a 21. században</vt:lpstr>
      <vt:lpstr>Mély tanulás és big data</vt:lpstr>
      <vt:lpstr>Az MI alkalmazásai</vt:lpstr>
      <vt:lpstr>Etikai kérdések és kihívások</vt:lpstr>
      <vt:lpstr>Jövőbeli kilátások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Mesterséges Intelligencia Történelme</dc:title>
  <cp:lastModifiedBy>Potyondi Zsombor</cp:lastModifiedBy>
  <cp:revision>31</cp:revision>
  <dcterms:modified xsi:type="dcterms:W3CDTF">2024-11-19T12:40:59Z</dcterms:modified>
</cp:coreProperties>
</file>