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5B1908-83E0-75B3-051B-55AB61C933E7}" v="10" dt="2024-09-16T20:50:50.339"/>
    <p1510:client id="{B3FE5CEC-31FF-96D2-427F-A83CD189B15D}" v="437" dt="2024-09-16T21:57:07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🅼Á🆁🅺 🅼🅾🅻🅽á🆁" userId="92800c89d7b399f4" providerId="Windows Live" clId="Web-{315B1908-83E0-75B3-051B-55AB61C933E7}"/>
    <pc:docChg chg="modSld">
      <pc:chgData name="🅼Á🆁🅺 🅼🅾🅻🅽á🆁" userId="92800c89d7b399f4" providerId="Windows Live" clId="Web-{315B1908-83E0-75B3-051B-55AB61C933E7}" dt="2024-09-16T20:50:47.433" v="8" actId="20577"/>
      <pc:docMkLst>
        <pc:docMk/>
      </pc:docMkLst>
      <pc:sldChg chg="modSp">
        <pc:chgData name="🅼Á🆁🅺 🅼🅾🅻🅽á🆁" userId="92800c89d7b399f4" providerId="Windows Live" clId="Web-{315B1908-83E0-75B3-051B-55AB61C933E7}" dt="2024-09-16T20:50:47.433" v="8" actId="20577"/>
        <pc:sldMkLst>
          <pc:docMk/>
          <pc:sldMk cId="4266748471" sldId="256"/>
        </pc:sldMkLst>
        <pc:spChg chg="mod">
          <ac:chgData name="🅼Á🆁🅺 🅼🅾🅻🅽á🆁" userId="92800c89d7b399f4" providerId="Windows Live" clId="Web-{315B1908-83E0-75B3-051B-55AB61C933E7}" dt="2024-09-16T20:50:47.433" v="8" actId="20577"/>
          <ac:spMkLst>
            <pc:docMk/>
            <pc:sldMk cId="4266748471" sldId="256"/>
            <ac:spMk id="2" creationId="{00000000-0000-0000-0000-000000000000}"/>
          </ac:spMkLst>
        </pc:spChg>
      </pc:sldChg>
    </pc:docChg>
  </pc:docChgLst>
  <pc:docChgLst>
    <pc:chgData name="🅼Á🆁🅺 🅼🅾🅻🅽á🆁" userId="92800c89d7b399f4" providerId="Windows Live" clId="Web-{B3FE5CEC-31FF-96D2-427F-A83CD189B15D}"/>
    <pc:docChg chg="addSld modSld addMainMaster delMainMaster modMainMaster">
      <pc:chgData name="🅼Á🆁🅺 🅼🅾🅻🅽á🆁" userId="92800c89d7b399f4" providerId="Windows Live" clId="Web-{B3FE5CEC-31FF-96D2-427F-A83CD189B15D}" dt="2024-09-16T21:57:07.791" v="409"/>
      <pc:docMkLst>
        <pc:docMk/>
      </pc:docMkLst>
      <pc:sldChg chg="addSp modSp mod modTransition setBg modClrScheme addAnim delAnim modAnim chgLayout">
        <pc:chgData name="🅼Á🆁🅺 🅼🅾🅻🅽á🆁" userId="92800c89d7b399f4" providerId="Windows Live" clId="Web-{B3FE5CEC-31FF-96D2-427F-A83CD189B15D}" dt="2024-09-16T21:16:46.672" v="110"/>
        <pc:sldMkLst>
          <pc:docMk/>
          <pc:sldMk cId="4266748471" sldId="256"/>
        </pc:sldMkLst>
        <pc:spChg chg="mod ord">
          <ac:chgData name="🅼Á🆁🅺 🅼🅾🅻🅽á🆁" userId="92800c89d7b399f4" providerId="Windows Live" clId="Web-{B3FE5CEC-31FF-96D2-427F-A83CD189B15D}" dt="2024-09-16T20:54:37.456" v="31" actId="1076"/>
          <ac:spMkLst>
            <pc:docMk/>
            <pc:sldMk cId="4266748471" sldId="256"/>
            <ac:spMk id="2" creationId="{00000000-0000-0000-0000-000000000000}"/>
          </ac:spMkLst>
        </pc:spChg>
        <pc:spChg chg="mod ord">
          <ac:chgData name="🅼Á🆁🅺 🅼🅾🅻🅽á🆁" userId="92800c89d7b399f4" providerId="Windows Live" clId="Web-{B3FE5CEC-31FF-96D2-427F-A83CD189B15D}" dt="2024-09-16T20:54:32.705" v="30" actId="1076"/>
          <ac:spMkLst>
            <pc:docMk/>
            <pc:sldMk cId="4266748471" sldId="256"/>
            <ac:spMk id="3" creationId="{00000000-0000-0000-0000-000000000000}"/>
          </ac:spMkLst>
        </pc:spChg>
        <pc:spChg chg="add mod">
          <ac:chgData name="🅼Á🆁🅺 🅼🅾🅻🅽á🆁" userId="92800c89d7b399f4" providerId="Windows Live" clId="Web-{B3FE5CEC-31FF-96D2-427F-A83CD189B15D}" dt="2024-09-16T20:54:29.908" v="29" actId="1076"/>
          <ac:spMkLst>
            <pc:docMk/>
            <pc:sldMk cId="4266748471" sldId="256"/>
            <ac:spMk id="4" creationId="{3F4115A4-0960-1DFA-5A2B-5DCE0FE6E681}"/>
          </ac:spMkLst>
        </pc:spChg>
      </pc:sldChg>
      <pc:sldChg chg="modSp new mod setBg addAnim delAnim modAnim">
        <pc:chgData name="🅼Á🆁🅺 🅼🅾🅻🅽á🆁" userId="92800c89d7b399f4" providerId="Windows Live" clId="Web-{B3FE5CEC-31FF-96D2-427F-A83CD189B15D}" dt="2024-09-16T21:17:06.188" v="117" actId="20577"/>
        <pc:sldMkLst>
          <pc:docMk/>
          <pc:sldMk cId="583806235" sldId="257"/>
        </pc:sldMkLst>
        <pc:spChg chg="mod">
          <ac:chgData name="🅼Á🆁🅺 🅼🅾🅻🅽á🆁" userId="92800c89d7b399f4" providerId="Windows Live" clId="Web-{B3FE5CEC-31FF-96D2-427F-A83CD189B15D}" dt="2024-09-16T21:17:06.188" v="117" actId="20577"/>
          <ac:spMkLst>
            <pc:docMk/>
            <pc:sldMk cId="583806235" sldId="257"/>
            <ac:spMk id="2" creationId="{A827DB3D-2260-4718-5588-D2B3C38CC77B}"/>
          </ac:spMkLst>
        </pc:spChg>
        <pc:spChg chg="mod">
          <ac:chgData name="🅼Á🆁🅺 🅼🅾🅻🅽á🆁" userId="92800c89d7b399f4" providerId="Windows Live" clId="Web-{B3FE5CEC-31FF-96D2-427F-A83CD189B15D}" dt="2024-09-16T21:16:59.407" v="114" actId="20577"/>
          <ac:spMkLst>
            <pc:docMk/>
            <pc:sldMk cId="583806235" sldId="257"/>
            <ac:spMk id="3" creationId="{9817B95A-E3B0-586E-D568-97FBAAF8451A}"/>
          </ac:spMkLst>
        </pc:spChg>
      </pc:sldChg>
      <pc:sldChg chg="addSp modSp new mod modTransition">
        <pc:chgData name="🅼Á🆁🅺 🅼🅾🅻🅽á🆁" userId="92800c89d7b399f4" providerId="Windows Live" clId="Web-{B3FE5CEC-31FF-96D2-427F-A83CD189B15D}" dt="2024-09-16T21:47:16.843" v="347"/>
        <pc:sldMkLst>
          <pc:docMk/>
          <pc:sldMk cId="1038811145" sldId="258"/>
        </pc:sldMkLst>
        <pc:spChg chg="mod">
          <ac:chgData name="🅼Á🆁🅺 🅼🅾🅻🅽á🆁" userId="92800c89d7b399f4" providerId="Windows Live" clId="Web-{B3FE5CEC-31FF-96D2-427F-A83CD189B15D}" dt="2024-09-16T21:15:13.106" v="97" actId="1076"/>
          <ac:spMkLst>
            <pc:docMk/>
            <pc:sldMk cId="1038811145" sldId="258"/>
            <ac:spMk id="2" creationId="{2CE716B4-5E55-5587-3BA1-A67C47CDE70F}"/>
          </ac:spMkLst>
        </pc:spChg>
        <pc:spChg chg="mod">
          <ac:chgData name="🅼Á🆁🅺 🅼🅾🅻🅽á🆁" userId="92800c89d7b399f4" providerId="Windows Live" clId="Web-{B3FE5CEC-31FF-96D2-427F-A83CD189B15D}" dt="2024-09-16T21:17:13.876" v="118" actId="14100"/>
          <ac:spMkLst>
            <pc:docMk/>
            <pc:sldMk cId="1038811145" sldId="258"/>
            <ac:spMk id="3" creationId="{665D24D9-F3F2-6E49-8172-92B81805DBDE}"/>
          </ac:spMkLst>
        </pc:spChg>
        <pc:picChg chg="add mod">
          <ac:chgData name="🅼Á🆁🅺 🅼🅾🅻🅽á🆁" userId="92800c89d7b399f4" providerId="Windows Live" clId="Web-{B3FE5CEC-31FF-96D2-427F-A83CD189B15D}" dt="2024-09-16T21:18:12.472" v="133"/>
          <ac:picMkLst>
            <pc:docMk/>
            <pc:sldMk cId="1038811145" sldId="258"/>
            <ac:picMk id="7" creationId="{04BA1902-7B30-41E4-79E9-E5AC034C4000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7:21.937" v="348"/>
        <pc:sldMkLst>
          <pc:docMk/>
          <pc:sldMk cId="4126871860" sldId="259"/>
        </pc:sldMkLst>
        <pc:spChg chg="mod">
          <ac:chgData name="🅼Á🆁🅺 🅼🅾🅻🅽á🆁" userId="92800c89d7b399f4" providerId="Windows Live" clId="Web-{B3FE5CEC-31FF-96D2-427F-A83CD189B15D}" dt="2024-09-16T21:18:48.020" v="145" actId="1076"/>
          <ac:spMkLst>
            <pc:docMk/>
            <pc:sldMk cId="4126871860" sldId="259"/>
            <ac:spMk id="2" creationId="{2BCBF92D-9AB4-D1F3-50C4-F46E4AF79085}"/>
          </ac:spMkLst>
        </pc:spChg>
        <pc:spChg chg="mod">
          <ac:chgData name="🅼Á🆁🅺 🅼🅾🅻🅽á🆁" userId="92800c89d7b399f4" providerId="Windows Live" clId="Web-{B3FE5CEC-31FF-96D2-427F-A83CD189B15D}" dt="2024-09-16T21:19:28.209" v="154" actId="14100"/>
          <ac:spMkLst>
            <pc:docMk/>
            <pc:sldMk cId="4126871860" sldId="259"/>
            <ac:spMk id="3" creationId="{CF89F70B-E7A1-17B0-A1F7-DD3FE7C06379}"/>
          </ac:spMkLst>
        </pc:spChg>
        <pc:picChg chg="add mod">
          <ac:chgData name="🅼Á🆁🅺 🅼🅾🅻🅽á🆁" userId="92800c89d7b399f4" providerId="Windows Live" clId="Web-{B3FE5CEC-31FF-96D2-427F-A83CD189B15D}" dt="2024-09-16T21:20:48.321" v="165"/>
          <ac:picMkLst>
            <pc:docMk/>
            <pc:sldMk cId="4126871860" sldId="259"/>
            <ac:picMk id="7" creationId="{3A87BC04-5CB1-A4D8-6986-B9EC4AB6FF33}"/>
          </ac:picMkLst>
        </pc:picChg>
      </pc:sldChg>
      <pc:sldChg chg="modSp new mod modTransition">
        <pc:chgData name="🅼Á🆁🅺 🅼🅾🅻🅽á🆁" userId="92800c89d7b399f4" providerId="Windows Live" clId="Web-{B3FE5CEC-31FF-96D2-427F-A83CD189B15D}" dt="2024-09-16T21:47:24.499" v="349"/>
        <pc:sldMkLst>
          <pc:docMk/>
          <pc:sldMk cId="2488015250" sldId="260"/>
        </pc:sldMkLst>
        <pc:spChg chg="mod">
          <ac:chgData name="🅼Á🆁🅺 🅼🅾🅻🅽á🆁" userId="92800c89d7b399f4" providerId="Windows Live" clId="Web-{B3FE5CEC-31FF-96D2-427F-A83CD189B15D}" dt="2024-09-16T21:21:35.151" v="184" actId="1076"/>
          <ac:spMkLst>
            <pc:docMk/>
            <pc:sldMk cId="2488015250" sldId="260"/>
            <ac:spMk id="2" creationId="{D2683335-76A5-A3C3-F49D-FF292E9A5BAA}"/>
          </ac:spMkLst>
        </pc:spChg>
        <pc:spChg chg="mod">
          <ac:chgData name="🅼Á🆁🅺 🅼🅾🅻🅽á🆁" userId="92800c89d7b399f4" providerId="Windows Live" clId="Web-{B3FE5CEC-31FF-96D2-427F-A83CD189B15D}" dt="2024-09-16T21:23:08.419" v="196" actId="20577"/>
          <ac:spMkLst>
            <pc:docMk/>
            <pc:sldMk cId="2488015250" sldId="260"/>
            <ac:spMk id="3" creationId="{D2382687-C51D-015D-F2ED-7E199452AF44}"/>
          </ac:spMkLst>
        </pc:spChg>
      </pc:sldChg>
      <pc:sldChg chg="modSp new mod modTransition">
        <pc:chgData name="🅼Á🆁🅺 🅼🅾🅻🅽á🆁" userId="92800c89d7b399f4" providerId="Windows Live" clId="Web-{B3FE5CEC-31FF-96D2-427F-A83CD189B15D}" dt="2024-09-16T21:47:28.984" v="350"/>
        <pc:sldMkLst>
          <pc:docMk/>
          <pc:sldMk cId="3885432316" sldId="261"/>
        </pc:sldMkLst>
        <pc:spChg chg="mod">
          <ac:chgData name="🅼Á🆁🅺 🅼🅾🅻🅽á🆁" userId="92800c89d7b399f4" providerId="Windows Live" clId="Web-{B3FE5CEC-31FF-96D2-427F-A83CD189B15D}" dt="2024-09-16T21:23:35.920" v="206" actId="14100"/>
          <ac:spMkLst>
            <pc:docMk/>
            <pc:sldMk cId="3885432316" sldId="261"/>
            <ac:spMk id="2" creationId="{2A666777-E7FB-30EB-10F0-EB8193E09EE8}"/>
          </ac:spMkLst>
        </pc:spChg>
        <pc:spChg chg="mod">
          <ac:chgData name="🅼Á🆁🅺 🅼🅾🅻🅽á🆁" userId="92800c89d7b399f4" providerId="Windows Live" clId="Web-{B3FE5CEC-31FF-96D2-427F-A83CD189B15D}" dt="2024-09-16T21:24:04.046" v="212" actId="20577"/>
          <ac:spMkLst>
            <pc:docMk/>
            <pc:sldMk cId="3885432316" sldId="261"/>
            <ac:spMk id="3" creationId="{37FEAAF3-5D7B-A196-1CF1-A09DF18F4592}"/>
          </ac:spMkLst>
        </pc:spChg>
      </pc:sldChg>
      <pc:sldChg chg="modSp new mod modTransition">
        <pc:chgData name="🅼Á🆁🅺 🅼🅾🅻🅽á🆁" userId="92800c89d7b399f4" providerId="Windows Live" clId="Web-{B3FE5CEC-31FF-96D2-427F-A83CD189B15D}" dt="2024-09-16T21:47:42.016" v="351"/>
        <pc:sldMkLst>
          <pc:docMk/>
          <pc:sldMk cId="1576460790" sldId="262"/>
        </pc:sldMkLst>
        <pc:spChg chg="mod">
          <ac:chgData name="🅼Á🆁🅺 🅼🅾🅻🅽á🆁" userId="92800c89d7b399f4" providerId="Windows Live" clId="Web-{B3FE5CEC-31FF-96D2-427F-A83CD189B15D}" dt="2024-09-16T21:25:28.815" v="217" actId="14100"/>
          <ac:spMkLst>
            <pc:docMk/>
            <pc:sldMk cId="1576460790" sldId="262"/>
            <ac:spMk id="2" creationId="{7D6D5D5E-F53E-3403-93BA-272C241CE6CD}"/>
          </ac:spMkLst>
        </pc:spChg>
        <pc:spChg chg="mod">
          <ac:chgData name="🅼Á🆁🅺 🅼🅾🅻🅽á🆁" userId="92800c89d7b399f4" providerId="Windows Live" clId="Web-{B3FE5CEC-31FF-96D2-427F-A83CD189B15D}" dt="2024-09-16T21:26:07.675" v="227" actId="14100"/>
          <ac:spMkLst>
            <pc:docMk/>
            <pc:sldMk cId="1576460790" sldId="262"/>
            <ac:spMk id="3" creationId="{EAB8F287-A69F-8F18-B208-D6BC72899108}"/>
          </ac:spMkLst>
        </pc:spChg>
      </pc:sldChg>
      <pc:sldChg chg="addSp modSp new mod modTransition">
        <pc:chgData name="🅼Á🆁🅺 🅼🅾🅻🅽á🆁" userId="92800c89d7b399f4" providerId="Windows Live" clId="Web-{B3FE5CEC-31FF-96D2-427F-A83CD189B15D}" dt="2024-09-16T21:47:44.828" v="352"/>
        <pc:sldMkLst>
          <pc:docMk/>
          <pc:sldMk cId="922651791" sldId="263"/>
        </pc:sldMkLst>
        <pc:spChg chg="mod">
          <ac:chgData name="🅼Á🆁🅺 🅼🅾🅻🅽á🆁" userId="92800c89d7b399f4" providerId="Windows Live" clId="Web-{B3FE5CEC-31FF-96D2-427F-A83CD189B15D}" dt="2024-09-16T21:27:22.303" v="236" actId="1076"/>
          <ac:spMkLst>
            <pc:docMk/>
            <pc:sldMk cId="922651791" sldId="263"/>
            <ac:spMk id="2" creationId="{59E92F35-564B-8349-BAE2-FB0CE25EFFE3}"/>
          </ac:spMkLst>
        </pc:spChg>
        <pc:spChg chg="mod">
          <ac:chgData name="🅼Á🆁🅺 🅼🅾🅻🅽á🆁" userId="92800c89d7b399f4" providerId="Windows Live" clId="Web-{B3FE5CEC-31FF-96D2-427F-A83CD189B15D}" dt="2024-09-16T21:28:33.508" v="252" actId="14100"/>
          <ac:spMkLst>
            <pc:docMk/>
            <pc:sldMk cId="922651791" sldId="263"/>
            <ac:spMk id="3" creationId="{F72815A8-DC1C-A55E-CFE8-958D5B4DE529}"/>
          </ac:spMkLst>
        </pc:spChg>
        <pc:picChg chg="add mod">
          <ac:chgData name="🅼Á🆁🅺 🅼🅾🅻🅽á🆁" userId="92800c89d7b399f4" providerId="Windows Live" clId="Web-{B3FE5CEC-31FF-96D2-427F-A83CD189B15D}" dt="2024-09-16T21:28:38.555" v="254" actId="1076"/>
          <ac:picMkLst>
            <pc:docMk/>
            <pc:sldMk cId="922651791" sldId="263"/>
            <ac:picMk id="7" creationId="{18C7EA79-54C9-24D7-1A03-EE2F5E5A0CCA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7:51.829" v="353"/>
        <pc:sldMkLst>
          <pc:docMk/>
          <pc:sldMk cId="3281769588" sldId="264"/>
        </pc:sldMkLst>
        <pc:spChg chg="mod">
          <ac:chgData name="🅼Á🆁🅺 🅼🅾🅻🅽á🆁" userId="92800c89d7b399f4" providerId="Windows Live" clId="Web-{B3FE5CEC-31FF-96D2-427F-A83CD189B15D}" dt="2024-09-16T21:29:32.135" v="258" actId="1076"/>
          <ac:spMkLst>
            <pc:docMk/>
            <pc:sldMk cId="3281769588" sldId="264"/>
            <ac:spMk id="2" creationId="{88C92F21-236A-D0D4-BCE5-B0A7A338209D}"/>
          </ac:spMkLst>
        </pc:spChg>
        <pc:spChg chg="mod">
          <ac:chgData name="🅼Á🆁🅺 🅼🅾🅻🅽á🆁" userId="92800c89d7b399f4" providerId="Windows Live" clId="Web-{B3FE5CEC-31FF-96D2-427F-A83CD189B15D}" dt="2024-09-16T21:32:36.876" v="265" actId="14100"/>
          <ac:spMkLst>
            <pc:docMk/>
            <pc:sldMk cId="3281769588" sldId="264"/>
            <ac:spMk id="3" creationId="{D6A7B40A-6B59-2311-189D-715452EDB1FE}"/>
          </ac:spMkLst>
        </pc:spChg>
        <pc:picChg chg="add mod">
          <ac:chgData name="🅼Á🆁🅺 🅼🅾🅻🅽á🆁" userId="92800c89d7b399f4" providerId="Windows Live" clId="Web-{B3FE5CEC-31FF-96D2-427F-A83CD189B15D}" dt="2024-09-16T21:34:30.036" v="280" actId="14100"/>
          <ac:picMkLst>
            <pc:docMk/>
            <pc:sldMk cId="3281769588" sldId="264"/>
            <ac:picMk id="7" creationId="{EB3BC2FE-5D09-D746-3F3B-CBEAF6A7BF51}"/>
          </ac:picMkLst>
        </pc:picChg>
        <pc:picChg chg="add mod">
          <ac:chgData name="🅼Á🆁🅺 🅼🅾🅻🅽á🆁" userId="92800c89d7b399f4" providerId="Windows Live" clId="Web-{B3FE5CEC-31FF-96D2-427F-A83CD189B15D}" dt="2024-09-16T21:33:55.660" v="275" actId="14100"/>
          <ac:picMkLst>
            <pc:docMk/>
            <pc:sldMk cId="3281769588" sldId="264"/>
            <ac:picMk id="8" creationId="{00012FB7-4A0B-CB82-4991-D088947A8362}"/>
          </ac:picMkLst>
        </pc:picChg>
        <pc:picChg chg="add mod">
          <ac:chgData name="🅼Á🆁🅺 🅼🅾🅻🅽á🆁" userId="92800c89d7b399f4" providerId="Windows Live" clId="Web-{B3FE5CEC-31FF-96D2-427F-A83CD189B15D}" dt="2024-09-16T21:34:21.942" v="279" actId="14100"/>
          <ac:picMkLst>
            <pc:docMk/>
            <pc:sldMk cId="3281769588" sldId="264"/>
            <ac:picMk id="9" creationId="{99B2969F-9EBC-BDDF-932F-084FE58B9145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8:00.048" v="354"/>
        <pc:sldMkLst>
          <pc:docMk/>
          <pc:sldMk cId="3688950850" sldId="265"/>
        </pc:sldMkLst>
        <pc:spChg chg="mod">
          <ac:chgData name="🅼Á🆁🅺 🅼🅾🅻🅽á🆁" userId="92800c89d7b399f4" providerId="Windows Live" clId="Web-{B3FE5CEC-31FF-96D2-427F-A83CD189B15D}" dt="2024-09-16T21:35:02.146" v="288" actId="1076"/>
          <ac:spMkLst>
            <pc:docMk/>
            <pc:sldMk cId="3688950850" sldId="265"/>
            <ac:spMk id="2" creationId="{C87ED9DE-406B-1A9B-3BF5-FED27D8C2328}"/>
          </ac:spMkLst>
        </pc:spChg>
        <pc:spChg chg="mod">
          <ac:chgData name="🅼Á🆁🅺 🅼🅾🅻🅽á🆁" userId="92800c89d7b399f4" providerId="Windows Live" clId="Web-{B3FE5CEC-31FF-96D2-427F-A83CD189B15D}" dt="2024-09-16T21:35:18.897" v="294" actId="20577"/>
          <ac:spMkLst>
            <pc:docMk/>
            <pc:sldMk cId="3688950850" sldId="265"/>
            <ac:spMk id="3" creationId="{1F88D7B2-A483-C615-9E46-F66F8E15AC9F}"/>
          </ac:spMkLst>
        </pc:spChg>
        <pc:picChg chg="add mod">
          <ac:chgData name="🅼Á🆁🅺 🅼🅾🅻🅽á🆁" userId="92800c89d7b399f4" providerId="Windows Live" clId="Web-{B3FE5CEC-31FF-96D2-427F-A83CD189B15D}" dt="2024-09-16T21:39:19.327" v="303" actId="1076"/>
          <ac:picMkLst>
            <pc:docMk/>
            <pc:sldMk cId="3688950850" sldId="265"/>
            <ac:picMk id="7" creationId="{963980C5-9431-FC48-D3DE-2703AA5A3AD2}"/>
          </ac:picMkLst>
        </pc:picChg>
        <pc:picChg chg="add mod">
          <ac:chgData name="🅼Á🆁🅺 🅼🅾🅻🅽á🆁" userId="92800c89d7b399f4" providerId="Windows Live" clId="Web-{B3FE5CEC-31FF-96D2-427F-A83CD189B15D}" dt="2024-09-16T21:39:25.890" v="307" actId="14100"/>
          <ac:picMkLst>
            <pc:docMk/>
            <pc:sldMk cId="3688950850" sldId="265"/>
            <ac:picMk id="8" creationId="{DC80531F-3242-1694-D99F-30A675A777D9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8:03.501" v="355"/>
        <pc:sldMkLst>
          <pc:docMk/>
          <pc:sldMk cId="1739912620" sldId="266"/>
        </pc:sldMkLst>
        <pc:spChg chg="mod">
          <ac:chgData name="🅼Á🆁🅺 🅼🅾🅻🅽á🆁" userId="92800c89d7b399f4" providerId="Windows Live" clId="Web-{B3FE5CEC-31FF-96D2-427F-A83CD189B15D}" dt="2024-09-16T21:42:22.630" v="316" actId="1076"/>
          <ac:spMkLst>
            <pc:docMk/>
            <pc:sldMk cId="1739912620" sldId="266"/>
            <ac:spMk id="2" creationId="{42D7DCB3-0C44-7164-9BA6-C94B0AD8AD50}"/>
          </ac:spMkLst>
        </pc:spChg>
        <pc:spChg chg="mod">
          <ac:chgData name="🅼Á🆁🅺 🅼🅾🅻🅽á🆁" userId="92800c89d7b399f4" providerId="Windows Live" clId="Web-{B3FE5CEC-31FF-96D2-427F-A83CD189B15D}" dt="2024-09-16T21:43:01.522" v="325" actId="14100"/>
          <ac:spMkLst>
            <pc:docMk/>
            <pc:sldMk cId="1739912620" sldId="266"/>
            <ac:spMk id="3" creationId="{8D6ACC88-E32D-1898-64F7-E23F51E55978}"/>
          </ac:spMkLst>
        </pc:spChg>
        <pc:picChg chg="add mod">
          <ac:chgData name="🅼Á🆁🅺 🅼🅾🅻🅽á🆁" userId="92800c89d7b399f4" providerId="Windows Live" clId="Web-{B3FE5CEC-31FF-96D2-427F-A83CD189B15D}" dt="2024-09-16T21:44:49.432" v="331" actId="14100"/>
          <ac:picMkLst>
            <pc:docMk/>
            <pc:sldMk cId="1739912620" sldId="266"/>
            <ac:picMk id="7" creationId="{632B3369-ABFC-E87A-A825-25F244D89A97}"/>
          </ac:picMkLst>
        </pc:picChg>
      </pc:sldChg>
      <pc:sldChg chg="addSp modSp new mod modTransition">
        <pc:chgData name="🅼Á🆁🅺 🅼🅾🅻🅽á🆁" userId="92800c89d7b399f4" providerId="Windows Live" clId="Web-{B3FE5CEC-31FF-96D2-427F-A83CD189B15D}" dt="2024-09-16T21:48:07.954" v="356"/>
        <pc:sldMkLst>
          <pc:docMk/>
          <pc:sldMk cId="923798506" sldId="267"/>
        </pc:sldMkLst>
        <pc:spChg chg="mod">
          <ac:chgData name="🅼Á🆁🅺 🅼🅾🅻🅽á🆁" userId="92800c89d7b399f4" providerId="Windows Live" clId="Web-{B3FE5CEC-31FF-96D2-427F-A83CD189B15D}" dt="2024-09-16T21:45:04.245" v="336" actId="1076"/>
          <ac:spMkLst>
            <pc:docMk/>
            <pc:sldMk cId="923798506" sldId="267"/>
            <ac:spMk id="2" creationId="{7675CA27-F6DF-44F3-8BEF-FBCB8177240A}"/>
          </ac:spMkLst>
        </pc:spChg>
        <pc:spChg chg="mod">
          <ac:chgData name="🅼Á🆁🅺 🅼🅾🅻🅽á🆁" userId="92800c89d7b399f4" providerId="Windows Live" clId="Web-{B3FE5CEC-31FF-96D2-427F-A83CD189B15D}" dt="2024-09-16T21:46:23.810" v="342" actId="14100"/>
          <ac:spMkLst>
            <pc:docMk/>
            <pc:sldMk cId="923798506" sldId="267"/>
            <ac:spMk id="3" creationId="{4A791E08-73BF-58D0-B30E-C7A3A3DA9006}"/>
          </ac:spMkLst>
        </pc:spChg>
        <pc:picChg chg="add mod">
          <ac:chgData name="🅼Á🆁🅺 🅼🅾🅻🅽á🆁" userId="92800c89d7b399f4" providerId="Windows Live" clId="Web-{B3FE5CEC-31FF-96D2-427F-A83CD189B15D}" dt="2024-09-16T21:46:57.217" v="346" actId="1076"/>
          <ac:picMkLst>
            <pc:docMk/>
            <pc:sldMk cId="923798506" sldId="267"/>
            <ac:picMk id="7" creationId="{84CA8BB1-5E82-8696-21BA-9A860E32D745}"/>
          </ac:picMkLst>
        </pc:picChg>
      </pc:sldChg>
      <pc:sldChg chg="addSp delSp modSp new modTransition">
        <pc:chgData name="🅼Á🆁🅺 🅼🅾🅻🅽á🆁" userId="92800c89d7b399f4" providerId="Windows Live" clId="Web-{B3FE5CEC-31FF-96D2-427F-A83CD189B15D}" dt="2024-09-16T21:57:07.791" v="409"/>
        <pc:sldMkLst>
          <pc:docMk/>
          <pc:sldMk cId="1458258987" sldId="268"/>
        </pc:sldMkLst>
        <pc:spChg chg="mod">
          <ac:chgData name="🅼Á🆁🅺 🅼🅾🅻🅽á🆁" userId="92800c89d7b399f4" providerId="Windows Live" clId="Web-{B3FE5CEC-31FF-96D2-427F-A83CD189B15D}" dt="2024-09-16T21:55:33.492" v="408" actId="20577"/>
          <ac:spMkLst>
            <pc:docMk/>
            <pc:sldMk cId="1458258987" sldId="268"/>
            <ac:spMk id="2" creationId="{376617AE-A771-7FF9-D905-796B064AB648}"/>
          </ac:spMkLst>
        </pc:spChg>
        <pc:spChg chg="del">
          <ac:chgData name="🅼Á🆁🅺 🅼🅾🅻🅽á🆁" userId="92800c89d7b399f4" providerId="Windows Live" clId="Web-{B3FE5CEC-31FF-96D2-427F-A83CD189B15D}" dt="2024-09-16T21:48:26.564" v="364"/>
          <ac:spMkLst>
            <pc:docMk/>
            <pc:sldMk cId="1458258987" sldId="268"/>
            <ac:spMk id="3" creationId="{26BFF7C2-846C-3EAD-F1AD-B54F40365753}"/>
          </ac:spMkLst>
        </pc:spChg>
        <pc:spChg chg="add mod">
          <ac:chgData name="🅼Á🆁🅺 🅼🅾🅻🅽á🆁" userId="92800c89d7b399f4" providerId="Windows Live" clId="Web-{B3FE5CEC-31FF-96D2-427F-A83CD189B15D}" dt="2024-09-16T21:55:27.616" v="407" actId="1076"/>
          <ac:spMkLst>
            <pc:docMk/>
            <pc:sldMk cId="1458258987" sldId="268"/>
            <ac:spMk id="10" creationId="{E82B908B-E5A3-0DD0-5D1E-EEDEF36A173A}"/>
          </ac:spMkLst>
        </pc:spChg>
        <pc:picChg chg="add del mod">
          <ac:chgData name="🅼Á🆁🅺 🅼🅾🅻🅽á🆁" userId="92800c89d7b399f4" providerId="Windows Live" clId="Web-{B3FE5CEC-31FF-96D2-427F-A83CD189B15D}" dt="2024-09-16T21:55:00.569" v="399"/>
          <ac:picMkLst>
            <pc:docMk/>
            <pc:sldMk cId="1458258987" sldId="268"/>
            <ac:picMk id="3" creationId="{BEC05741-7F21-FF4E-E3E0-C315BAE8D303}"/>
          </ac:picMkLst>
        </pc:picChg>
        <pc:picChg chg="add del mod">
          <ac:chgData name="🅼Á🆁🅺 🅼🅾🅻🅽á🆁" userId="92800c89d7b399f4" providerId="Windows Live" clId="Web-{B3FE5CEC-31FF-96D2-427F-A83CD189B15D}" dt="2024-09-16T21:49:30.738" v="381"/>
          <ac:picMkLst>
            <pc:docMk/>
            <pc:sldMk cId="1458258987" sldId="268"/>
            <ac:picMk id="7" creationId="{03BF30D4-F3E6-B046-C09B-6FB68AE213A9}"/>
          </ac:picMkLst>
        </pc:picChg>
        <pc:picChg chg="add del mod">
          <ac:chgData name="🅼Á🆁🅺 🅼🅾🅻🅽á🆁" userId="92800c89d7b399f4" providerId="Windows Live" clId="Web-{B3FE5CEC-31FF-96D2-427F-A83CD189B15D}" dt="2024-09-16T21:55:04.006" v="401"/>
          <ac:picMkLst>
            <pc:docMk/>
            <pc:sldMk cId="1458258987" sldId="268"/>
            <ac:picMk id="7" creationId="{4C49014E-CF52-4822-6735-DF5059DED894}"/>
          </ac:picMkLst>
        </pc:picChg>
        <pc:picChg chg="add mod">
          <ac:chgData name="🅼Á🆁🅺 🅼🅾🅻🅽á🆁" userId="92800c89d7b399f4" providerId="Windows Live" clId="Web-{B3FE5CEC-31FF-96D2-427F-A83CD189B15D}" dt="2024-09-16T21:49:28.394" v="380" actId="1076"/>
          <ac:picMkLst>
            <pc:docMk/>
            <pc:sldMk cId="1458258987" sldId="268"/>
            <ac:picMk id="8" creationId="{254A5AD6-F419-ED9A-149A-08835EE56AF7}"/>
          </ac:picMkLst>
        </pc:picChg>
        <pc:picChg chg="add del mod">
          <ac:chgData name="🅼Á🆁🅺 🅼🅾🅻🅽á🆁" userId="92800c89d7b399f4" providerId="Windows Live" clId="Web-{B3FE5CEC-31FF-96D2-427F-A83CD189B15D}" dt="2024-09-16T21:50:31.459" v="385"/>
          <ac:picMkLst>
            <pc:docMk/>
            <pc:sldMk cId="1458258987" sldId="268"/>
            <ac:picMk id="9" creationId="{A268722B-8D80-2B54-49FF-23B55B96311F}"/>
          </ac:picMkLst>
        </pc:picChg>
        <pc:picChg chg="add mod">
          <ac:chgData name="🅼Á🆁🅺 🅼🅾🅻🅽á🆁" userId="92800c89d7b399f4" providerId="Windows Live" clId="Web-{B3FE5CEC-31FF-96D2-427F-A83CD189B15D}" dt="2024-09-16T21:55:11.569" v="403" actId="1076"/>
          <ac:picMkLst>
            <pc:docMk/>
            <pc:sldMk cId="1458258987" sldId="268"/>
            <ac:picMk id="9" creationId="{ECC07AE1-1FAA-77FA-8B42-A9B1A41D04AE}"/>
          </ac:picMkLst>
        </pc:picChg>
        <pc:picChg chg="add del mod">
          <ac:chgData name="🅼Á🆁🅺 🅼🅾🅻🅽á🆁" userId="92800c89d7b399f4" providerId="Windows Live" clId="Web-{B3FE5CEC-31FF-96D2-427F-A83CD189B15D}" dt="2024-09-16T21:50:47.288" v="387"/>
          <ac:picMkLst>
            <pc:docMk/>
            <pc:sldMk cId="1458258987" sldId="268"/>
            <ac:picMk id="10" creationId="{39412971-0138-6E3E-68DD-0CC024345FB3}"/>
          </ac:picMkLst>
        </pc:picChg>
        <pc:picChg chg="add del mod">
          <ac:chgData name="🅼Á🆁🅺 🅼🅾🅻🅽á🆁" userId="92800c89d7b399f4" providerId="Windows Live" clId="Web-{B3FE5CEC-31FF-96D2-427F-A83CD189B15D}" dt="2024-09-16T21:50:56.100" v="389"/>
          <ac:picMkLst>
            <pc:docMk/>
            <pc:sldMk cId="1458258987" sldId="268"/>
            <ac:picMk id="11" creationId="{0F61D865-81F5-CBCE-496A-79052DB0FB51}"/>
          </ac:picMkLst>
        </pc:picChg>
        <pc:picChg chg="add del mod">
          <ac:chgData name="🅼Á🆁🅺 🅼🅾🅻🅽á🆁" userId="92800c89d7b399f4" providerId="Windows Live" clId="Web-{B3FE5CEC-31FF-96D2-427F-A83CD189B15D}" dt="2024-09-16T21:51:13.992" v="393"/>
          <ac:picMkLst>
            <pc:docMk/>
            <pc:sldMk cId="1458258987" sldId="268"/>
            <ac:picMk id="12" creationId="{94045A52-D6E7-AFC2-9612-0BDE43AE59D5}"/>
          </ac:picMkLst>
        </pc:picChg>
        <pc:picChg chg="add del mod">
          <ac:chgData name="🅼Á🆁🅺 🅼🅾🅻🅽á🆁" userId="92800c89d7b399f4" providerId="Windows Live" clId="Web-{B3FE5CEC-31FF-96D2-427F-A83CD189B15D}" dt="2024-09-16T21:51:17.648" v="395"/>
          <ac:picMkLst>
            <pc:docMk/>
            <pc:sldMk cId="1458258987" sldId="268"/>
            <ac:picMk id="13" creationId="{986EDEC0-9909-8AAF-D39B-ABB5C024021F}"/>
          </ac:picMkLst>
        </pc:picChg>
        <pc:picChg chg="add del mod">
          <ac:chgData name="🅼Á🆁🅺 🅼🅾🅻🅽á🆁" userId="92800c89d7b399f4" providerId="Windows Live" clId="Web-{B3FE5CEC-31FF-96D2-427F-A83CD189B15D}" dt="2024-09-16T21:51:21.554" v="397"/>
          <ac:picMkLst>
            <pc:docMk/>
            <pc:sldMk cId="1458258987" sldId="268"/>
            <ac:picMk id="14" creationId="{072F3BD6-67D5-DE1B-F048-48150372ADDF}"/>
          </ac:picMkLst>
        </pc:picChg>
      </pc:sldChg>
      <pc:sldMasterChg chg="del delSldLayout">
        <pc:chgData name="🅼Á🆁🅺 🅼🅾🅻🅽á🆁" userId="92800c89d7b399f4" providerId="Windows Live" clId="Web-{B3FE5CEC-31FF-96D2-427F-A83CD189B15D}" dt="2024-09-16T20:52:39.873" v="1"/>
        <pc:sldMasterMkLst>
          <pc:docMk/>
          <pc:sldMasterMk cId="798062927" sldId="2147483648"/>
        </pc:sldMasterMkLst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331746569" sldId="2147483649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810502996" sldId="2147483650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356358126" sldId="2147483651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24695496" sldId="2147483652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429168541" sldId="2147483653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3997832783" sldId="2147483654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078127673" sldId="2147483655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2903084306" sldId="2147483656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883066043" sldId="2147483657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663091269" sldId="2147483658"/>
          </pc:sldLayoutMkLst>
        </pc:sldLayoutChg>
        <pc:sldLayoutChg chg="del">
          <pc:chgData name="🅼Á🆁🅺 🅼🅾🅻🅽á🆁" userId="92800c89d7b399f4" providerId="Windows Live" clId="Web-{B3FE5CEC-31FF-96D2-427F-A83CD189B15D}" dt="2024-09-16T20:52:39.873" v="1"/>
          <pc:sldLayoutMkLst>
            <pc:docMk/>
            <pc:sldMasterMk cId="798062927" sldId="2147483648"/>
            <pc:sldLayoutMk cId="1772255771" sldId="2147483659"/>
          </pc:sldLayoutMkLst>
        </pc:sldLayoutChg>
      </pc:sldMasterChg>
      <pc:sldMasterChg chg="add mod setBg addSldLayout modSldLayout">
        <pc:chgData name="🅼Á🆁🅺 🅼🅾🅻🅽á🆁" userId="92800c89d7b399f4" providerId="Windows Live" clId="Web-{B3FE5CEC-31FF-96D2-427F-A83CD189B15D}" dt="2024-09-16T21:16:46.672" v="110"/>
        <pc:sldMasterMkLst>
          <pc:docMk/>
          <pc:sldMasterMk cId="3591018462" sldId="2147483660"/>
        </pc:sldMasterMkLst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1247527316" sldId="2147483661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2321219633" sldId="2147483662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947122208" sldId="2147483663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336933979" sldId="2147483664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803708256" sldId="2147483665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170672042" sldId="2147483666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204795867" sldId="2147483667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786980229" sldId="2147483668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949391548" sldId="2147483669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3170895892" sldId="2147483670"/>
          </pc:sldLayoutMkLst>
        </pc:sldLayoutChg>
        <pc:sldLayoutChg chg="add mod replId">
          <pc:chgData name="🅼Á🆁🅺 🅼🅾🅻🅽á🆁" userId="92800c89d7b399f4" providerId="Windows Live" clId="Web-{B3FE5CEC-31FF-96D2-427F-A83CD189B15D}" dt="2024-09-16T21:16:46.672" v="110"/>
          <pc:sldLayoutMkLst>
            <pc:docMk/>
            <pc:sldMasterMk cId="3591018462" sldId="2147483660"/>
            <pc:sldLayoutMk cId="426376431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52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6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1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3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70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9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184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762699" y="749231"/>
            <a:ext cx="9144000" cy="2277432"/>
          </a:xfrm>
        </p:spPr>
        <p:txBody>
          <a:bodyPr/>
          <a:lstStyle/>
          <a:p>
            <a:r>
              <a:rPr lang="hu-HU"/>
              <a:t>A Mesterséges </a:t>
            </a:r>
            <a:r>
              <a:rPr lang="hu-HU" err="1"/>
              <a:t>inteligencia</a:t>
            </a:r>
            <a:r>
              <a:rPr lang="hu-HU"/>
              <a:t> története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108986" y="3021500"/>
            <a:ext cx="7714388" cy="10858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hu-HU"/>
              <a:t>Az MI fejlődése és hatása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4115A4-0960-1DFA-5A2B-5DCE0FE6E681}"/>
              </a:ext>
            </a:extLst>
          </p:cNvPr>
          <p:cNvSpPr txBox="1"/>
          <p:nvPr/>
        </p:nvSpPr>
        <p:spPr>
          <a:xfrm>
            <a:off x="3936840" y="3563570"/>
            <a:ext cx="40572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err="1"/>
              <a:t>Készítetete</a:t>
            </a:r>
            <a:r>
              <a:rPr lang="hu-HU"/>
              <a:t>: Molnár Márk Krisztián 12.I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ED9DE-406B-1A9B-3BF5-FED27D8C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408" y="2708"/>
            <a:ext cx="9238434" cy="857559"/>
          </a:xfrm>
        </p:spPr>
        <p:txBody>
          <a:bodyPr/>
          <a:lstStyle/>
          <a:p>
            <a:r>
              <a:rPr lang="hu-HU"/>
              <a:t>Etikai </a:t>
            </a:r>
            <a:r>
              <a:rPr lang="hu-HU" err="1"/>
              <a:t>kérédsek</a:t>
            </a:r>
            <a:r>
              <a:rPr lang="hu-HU"/>
              <a:t>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88D7B2-A483-C615-9E46-F66F8E15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453816"/>
            <a:ext cx="8205724" cy="54041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400">
                <a:ea typeface="+mn-lt"/>
                <a:cs typeface="+mn-lt"/>
              </a:rPr>
              <a:t>Az MI fejlődése számos etikai és társadalmi kérdést vet fel, például az adatvédelem, a munkahelyek automatizálása és az MI döntéshozatali folyamatainak átláthatósága.</a:t>
            </a:r>
            <a:endParaRPr lang="hu-HU" sz="44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C3DDAD3-01DD-1F67-FCA0-6FFBC5CC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F1811-E45E-42EE-B1FD-028C28F5EF2E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D62725-D1DE-2659-0E6C-2114FA0B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C1E3B8-9546-5A89-D503-434E7DE4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/>
          </a:p>
        </p:txBody>
      </p:sp>
      <p:pic>
        <p:nvPicPr>
          <p:cNvPr id="7" name="Kép 6" descr="Súlyos adatvédelmi botrányba kerülhet a ChatGPT az EU-ban - IT café  Biztonság hír">
            <a:extLst>
              <a:ext uri="{FF2B5EF4-FFF2-40B4-BE49-F238E27FC236}">
                <a16:creationId xmlns:a16="http://schemas.microsoft.com/office/drawing/2014/main" id="{963980C5-9431-FC48-D3DE-2703AA5A3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952" y="1189120"/>
            <a:ext cx="4207042" cy="2173705"/>
          </a:xfrm>
          <a:prstGeom prst="rect">
            <a:avLst/>
          </a:prstGeom>
        </p:spPr>
      </p:pic>
      <p:pic>
        <p:nvPicPr>
          <p:cNvPr id="8" name="Kép 7" descr="Az AI-nak hála jöhet a 3 napos munkahét?">
            <a:extLst>
              <a:ext uri="{FF2B5EF4-FFF2-40B4-BE49-F238E27FC236}">
                <a16:creationId xmlns:a16="http://schemas.microsoft.com/office/drawing/2014/main" id="{DC80531F-3242-1694-D99F-30A675A7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53" y="3357288"/>
            <a:ext cx="4207042" cy="216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508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2D7DCB3-0C44-7164-9BA6-C94B0AD8A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565" y="2709"/>
            <a:ext cx="8366145" cy="877611"/>
          </a:xfrm>
        </p:spPr>
        <p:txBody>
          <a:bodyPr/>
          <a:lstStyle/>
          <a:p>
            <a:r>
              <a:rPr lang="hu-HU"/>
              <a:t>Jövőbeli kilátások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6ACC88-E32D-1898-64F7-E23F51E5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82316"/>
            <a:ext cx="8366145" cy="59756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800">
                <a:ea typeface="+mn-lt"/>
                <a:cs typeface="+mn-lt"/>
              </a:rPr>
              <a:t>Az MI jövője izgalmas és tele van lehetőségekkel. A kutatók folyamatosan dolgoznak az MI továbbfejlesztésén, hogy még intelligensebb és hasznosabb rendszereket hozzanak létre.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19647A-66FA-B683-B4B4-1054CA856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AF8F3-9F9F-4048-BBB7-B048C26DA95D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CD88DA-C9F9-05D6-A30B-C833DFB1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5F81AC-A6C7-FB28-24FD-894BBA01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/>
          </a:p>
        </p:txBody>
      </p:sp>
      <p:pic>
        <p:nvPicPr>
          <p:cNvPr id="7" name="Kép 6" descr="A mesterséges intelligencia jövője: Hogyan alakítja át az MI a  társadalmunkat? – Intervet.hu">
            <a:extLst>
              <a:ext uri="{FF2B5EF4-FFF2-40B4-BE49-F238E27FC236}">
                <a16:creationId xmlns:a16="http://schemas.microsoft.com/office/drawing/2014/main" id="{632B3369-ABFC-E87A-A825-25F244D89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3453" y="1973466"/>
            <a:ext cx="4016540" cy="267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26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75CA27-F6DF-44F3-8BEF-FBCB81772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7829" y="2708"/>
            <a:ext cx="9238434" cy="857559"/>
          </a:xfrm>
        </p:spPr>
        <p:txBody>
          <a:bodyPr/>
          <a:lstStyle/>
          <a:p>
            <a:r>
              <a:rPr lang="hu-HU"/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791E08-73BF-58D0-B30E-C7A3A3DA9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62264"/>
            <a:ext cx="7724461" cy="59957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sz="4400"/>
              <a:t>A mesterséges intelligencia története tele van mérföldkövekkel és kihívásokkal. Az MI fejlődése folyamatosan alakítja a világot, és a jövőben is jelentős hatással lesz az életünkre.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35E7BE-6878-CF26-13BE-B1304045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E0904-41F5-4793-9690-1B0038692271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53871E-9CFC-5745-C48F-369A70EDB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E09B61-EF70-1FF5-691E-CC2DB556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/>
          </a:p>
        </p:txBody>
      </p:sp>
      <p:pic>
        <p:nvPicPr>
          <p:cNvPr id="7" name="Kép 6" descr="A mesterséges intelligencia jövője – MŰHELY">
            <a:extLst>
              <a:ext uri="{FF2B5EF4-FFF2-40B4-BE49-F238E27FC236}">
                <a16:creationId xmlns:a16="http://schemas.microsoft.com/office/drawing/2014/main" id="{84CA8BB1-5E82-8696-21BA-9A860E32D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427" y="1963153"/>
            <a:ext cx="4407568" cy="294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85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6617AE-A771-7FF9-D905-796B064A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422" y="705758"/>
            <a:ext cx="9054820" cy="2427463"/>
          </a:xfrm>
        </p:spPr>
        <p:txBody>
          <a:bodyPr/>
          <a:lstStyle/>
          <a:p>
            <a:r>
              <a:rPr lang="hu-HU" sz="4400" dirty="0"/>
              <a:t>Köszönöm a figyelmet!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8951EF0-6F17-B26D-BA14-49F94E5B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623A-5EFE-4092-A016-A71364C9576F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2C2136-9F17-5572-150C-00FDB56C6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0791EAF-02B1-7495-6F2A-5C08EEC9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/>
          </a:p>
        </p:txBody>
      </p:sp>
      <p:pic>
        <p:nvPicPr>
          <p:cNvPr id="8" name="Kép 7" descr="artificial intelligence emoji | AI Emoji Generator">
            <a:extLst>
              <a:ext uri="{FF2B5EF4-FFF2-40B4-BE49-F238E27FC236}">
                <a16:creationId xmlns:a16="http://schemas.microsoft.com/office/drawing/2014/main" id="{254A5AD6-F419-ED9A-149A-08835EE56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304" y="3305978"/>
            <a:ext cx="3183874" cy="3165513"/>
          </a:xfrm>
          <a:prstGeom prst="rect">
            <a:avLst/>
          </a:prstGeom>
        </p:spPr>
      </p:pic>
      <p:pic>
        <p:nvPicPr>
          <p:cNvPr id="9" name="Kép 8" descr="Fat Emoticon With Thumb Up People Like Graphics Vector, People, Like,  Graphics PNG and Vector with Transparent Background for Free Download">
            <a:extLst>
              <a:ext uri="{FF2B5EF4-FFF2-40B4-BE49-F238E27FC236}">
                <a16:creationId xmlns:a16="http://schemas.microsoft.com/office/drawing/2014/main" id="{ECC07AE1-1FAA-77FA-8B42-A9B1A41D0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701" y="4647957"/>
            <a:ext cx="2743200" cy="182194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82B908B-E5A3-0DD0-5D1E-EEDEF36A173A}"/>
              </a:ext>
            </a:extLst>
          </p:cNvPr>
          <p:cNvSpPr txBox="1"/>
          <p:nvPr/>
        </p:nvSpPr>
        <p:spPr>
          <a:xfrm>
            <a:off x="1876732" y="4354561"/>
            <a:ext cx="23361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Pati</a:t>
            </a:r>
          </a:p>
        </p:txBody>
      </p:sp>
    </p:spTree>
    <p:extLst>
      <p:ext uri="{BB962C8B-B14F-4D97-AF65-F5344CB8AC3E}">
        <p14:creationId xmlns:p14="http://schemas.microsoft.com/office/powerpoint/2010/main" val="145825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827DB3D-2260-4718-5588-D2B3C38C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158" y="-4540"/>
            <a:ext cx="9238434" cy="857559"/>
          </a:xfrm>
        </p:spPr>
        <p:txBody>
          <a:bodyPr/>
          <a:lstStyle/>
          <a:p>
            <a:r>
              <a:rPr lang="hu-HU"/>
              <a:t>Bevezetés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17B95A-E3B0-586E-D568-97FBAAF84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503948"/>
            <a:ext cx="12196197" cy="535405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b="1">
                <a:ea typeface="+mn-lt"/>
                <a:cs typeface="+mn-lt"/>
              </a:rPr>
              <a:t>A mesterséges intelligencia (MI) olyan technológia, amely képes emberi intelligenciát igénylő feladatok elvégzésére. Az MI fejlődése az elmúlt évtizedekben jelentős hatással volt a tudományra, technológiára és a mindennapi életre.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4D1C90-F279-EBDA-39D2-106F5AA3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899DE-2979-4E60-A1D4-41B08BC5B126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65142C-81BB-2A90-881C-9A868750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ECC5337-CA19-85C3-FD3C-3C329C1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E716B4-5E55-5587-3BA1-A67C47CDE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831" y="35565"/>
            <a:ext cx="9238434" cy="857559"/>
          </a:xfrm>
        </p:spPr>
        <p:txBody>
          <a:bodyPr/>
          <a:lstStyle/>
          <a:p>
            <a:r>
              <a:rPr lang="hu-HU"/>
              <a:t>Korai Kezdetek (1940-es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5D24D9-F3F2-6E49-8172-92B81805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0" y="1404651"/>
            <a:ext cx="8170811" cy="52972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000">
                <a:ea typeface="+mn-lt"/>
                <a:cs typeface="+mn-lt"/>
              </a:rPr>
              <a:t>Alan Turing 1943-ban megalkotta az univerzális gép elméletét, amely az MI alapját képezi. </a:t>
            </a:r>
            <a:r>
              <a:rPr lang="hu-HU" sz="4000" err="1">
                <a:ea typeface="+mn-lt"/>
                <a:cs typeface="+mn-lt"/>
              </a:rPr>
              <a:t>McCulloch</a:t>
            </a:r>
            <a:r>
              <a:rPr lang="hu-HU" sz="4000">
                <a:ea typeface="+mn-lt"/>
                <a:cs typeface="+mn-lt"/>
              </a:rPr>
              <a:t> és </a:t>
            </a:r>
            <a:r>
              <a:rPr lang="hu-HU" sz="4000" err="1">
                <a:ea typeface="+mn-lt"/>
                <a:cs typeface="+mn-lt"/>
              </a:rPr>
              <a:t>Pitts</a:t>
            </a:r>
            <a:r>
              <a:rPr lang="hu-HU" sz="4000">
                <a:ea typeface="+mn-lt"/>
                <a:cs typeface="+mn-lt"/>
              </a:rPr>
              <a:t> 1943-ban publikálták a neurális háló modelljüket, amely az agy működését próbálta szimulálni.</a:t>
            </a:r>
            <a:r>
              <a:rPr lang="hu-HU" sz="4000">
                <a:solidFill>
                  <a:srgbClr val="111111"/>
                </a:solidFill>
                <a:ea typeface="+mn-lt"/>
                <a:cs typeface="+mn-lt"/>
              </a:rPr>
              <a:t> </a:t>
            </a:r>
            <a:endParaRPr lang="hu-HU" sz="4000">
              <a:solidFill>
                <a:srgbClr val="111111"/>
              </a:solidFill>
              <a:latin typeface="-apple-system"/>
            </a:endParaRP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9EEE16-07E3-634F-FE78-D098B3A6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E454-1802-483B-9E08-9B76DF5856C4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804C74-7101-770E-89E5-62BCF831E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BD98E0-D9B3-7180-90C9-2CA4BF1A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/>
          </a:p>
        </p:txBody>
      </p:sp>
      <p:pic>
        <p:nvPicPr>
          <p:cNvPr id="7" name="Kép 6" descr="Alan Turing(1912-1954)&#10;">
            <a:extLst>
              <a:ext uri="{FF2B5EF4-FFF2-40B4-BE49-F238E27FC236}">
                <a16:creationId xmlns:a16="http://schemas.microsoft.com/office/drawing/2014/main" id="{04BA1902-7B30-41E4-79E9-E5AC034C4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4217" y="1747542"/>
            <a:ext cx="3144252" cy="380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1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CBF92D-9AB4-D1F3-50C4-F46E4AF79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592" y="2708"/>
            <a:ext cx="9238434" cy="857559"/>
          </a:xfrm>
        </p:spPr>
        <p:txBody>
          <a:bodyPr/>
          <a:lstStyle/>
          <a:p>
            <a:r>
              <a:rPr lang="hu-HU"/>
              <a:t>Az MI MEGSZÜLETÉSE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F89F70B-E7A1-17B0-A1F7-DD3FE7C06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433764"/>
            <a:ext cx="6992540" cy="542423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 sz="4400">
                <a:ea typeface="+mn-lt"/>
                <a:cs typeface="+mn-lt"/>
              </a:rPr>
              <a:t>1956-ban a </a:t>
            </a:r>
            <a:r>
              <a:rPr lang="hu-HU" sz="4400" err="1">
                <a:ea typeface="+mn-lt"/>
                <a:cs typeface="+mn-lt"/>
              </a:rPr>
              <a:t>Dartmouth</a:t>
            </a:r>
            <a:r>
              <a:rPr lang="hu-HU" sz="4400">
                <a:ea typeface="+mn-lt"/>
                <a:cs typeface="+mn-lt"/>
              </a:rPr>
              <a:t> konferencián John McCarthy és társai megalkották a “mesterséges intelligencia” kifejezést, és lefektették az MI kutatás alapjait.</a:t>
            </a:r>
            <a:endParaRPr lang="hu-HU" sz="44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3B34510-E28E-EA32-592F-3031A300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3B5D-83BC-4754-8850-95962284C0E1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9F2A59-DC1D-7DBE-1C5A-4716947F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9FA90D-86E0-ED7F-4DE1-2AFDBB0C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/>
          </a:p>
        </p:txBody>
      </p:sp>
      <p:pic>
        <p:nvPicPr>
          <p:cNvPr id="7" name="Kép 6" descr="John McCarthy: (1927-2011)">
            <a:extLst>
              <a:ext uri="{FF2B5EF4-FFF2-40B4-BE49-F238E27FC236}">
                <a16:creationId xmlns:a16="http://schemas.microsoft.com/office/drawing/2014/main" id="{3A87BC04-5CB1-A4D8-6986-B9EC4AB6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21" y="1435768"/>
            <a:ext cx="4417594" cy="441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71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683335-76A5-A3C3-F49D-FF292E9A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487" y="22761"/>
            <a:ext cx="9238434" cy="857559"/>
          </a:xfrm>
        </p:spPr>
        <p:txBody>
          <a:bodyPr/>
          <a:lstStyle/>
          <a:p>
            <a:r>
              <a:rPr lang="hu-HU"/>
              <a:t>Az első mi programok(50-60-as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382687-C51D-015D-F2ED-7E199452A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82316"/>
            <a:ext cx="11714933" cy="597568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800">
                <a:ea typeface="+mn-lt"/>
                <a:cs typeface="+mn-lt"/>
              </a:rPr>
              <a:t>Az első MI programok közé tartozik a </a:t>
            </a:r>
            <a:r>
              <a:rPr lang="hu-HU" sz="4800" err="1">
                <a:ea typeface="+mn-lt"/>
                <a:cs typeface="+mn-lt"/>
              </a:rPr>
              <a:t>Logic</a:t>
            </a:r>
            <a:r>
              <a:rPr lang="hu-HU" sz="4800">
                <a:ea typeface="+mn-lt"/>
                <a:cs typeface="+mn-lt"/>
              </a:rPr>
              <a:t> </a:t>
            </a:r>
            <a:r>
              <a:rPr lang="hu-HU" sz="4800" err="1">
                <a:ea typeface="+mn-lt"/>
                <a:cs typeface="+mn-lt"/>
              </a:rPr>
              <a:t>Theorist</a:t>
            </a:r>
            <a:r>
              <a:rPr lang="hu-HU" sz="4800">
                <a:ea typeface="+mn-lt"/>
                <a:cs typeface="+mn-lt"/>
              </a:rPr>
              <a:t>, amely képes volt matematikai tételek bizonyítására, és a General </a:t>
            </a:r>
            <a:r>
              <a:rPr lang="hu-HU" sz="4800" err="1">
                <a:ea typeface="+mn-lt"/>
                <a:cs typeface="+mn-lt"/>
              </a:rPr>
              <a:t>Problem</a:t>
            </a:r>
            <a:r>
              <a:rPr lang="hu-HU" sz="4800">
                <a:ea typeface="+mn-lt"/>
                <a:cs typeface="+mn-lt"/>
              </a:rPr>
              <a:t> </a:t>
            </a:r>
            <a:r>
              <a:rPr lang="hu-HU" sz="4800" err="1">
                <a:ea typeface="+mn-lt"/>
                <a:cs typeface="+mn-lt"/>
              </a:rPr>
              <a:t>Solver</a:t>
            </a:r>
            <a:r>
              <a:rPr lang="hu-HU" sz="4800">
                <a:ea typeface="+mn-lt"/>
                <a:cs typeface="+mn-lt"/>
              </a:rPr>
              <a:t>, amely általános problémamegoldó algoritmusokat használt.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DD0BADF-4EC9-45A5-2341-4A1BA0E2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2986A-E298-4DDB-91D2-278B61C41C5A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B27B8F5-049E-EF31-0058-F8D95ECFF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0DB2BEC-6EE2-809F-2BD8-D3FAFAEF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5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666777-E7FB-30EB-10F0-EB8193E0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02" y="2709"/>
            <a:ext cx="8576698" cy="877611"/>
          </a:xfrm>
        </p:spPr>
        <p:txBody>
          <a:bodyPr/>
          <a:lstStyle/>
          <a:p>
            <a:r>
              <a:rPr lang="hu-HU"/>
              <a:t>Az MI TELE(70-80-AS ÉVEK)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FEAAF3-5D7B-A196-1CF1-A09DF18F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1714500"/>
            <a:ext cx="12196197" cy="5143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800">
                <a:ea typeface="+mn-lt"/>
                <a:cs typeface="+mn-lt"/>
              </a:rPr>
              <a:t>Az MI kutatás finanszírozása csökkent, mivel az elvárások nem teljesültek. Az optimizmus helyét a szkepticizmus vette át, és az MI fejlődése lelassult.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C0F1342-1748-31C8-9601-A99D3903E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15E37-8537-4D54-9A12-3AADA160862A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3A708F-F9FE-4671-6D89-B71BA566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23CF2A-1216-6A80-E5E4-D04A1A99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23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6D5D5E-F53E-3403-93BA-272C241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6592" y="2708"/>
            <a:ext cx="2841645" cy="857559"/>
          </a:xfrm>
        </p:spPr>
        <p:txBody>
          <a:bodyPr/>
          <a:lstStyle/>
          <a:p>
            <a:r>
              <a:rPr lang="hu-HU" err="1"/>
              <a:t>úJRAÉLEDÉS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B8F287-A69F-8F18-B208-D6BC7289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6" y="1584158"/>
            <a:ext cx="8977749" cy="52738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800">
                <a:ea typeface="+mn-lt"/>
                <a:cs typeface="+mn-lt"/>
              </a:rPr>
              <a:t>Az </a:t>
            </a:r>
            <a:r>
              <a:rPr lang="hu-HU" sz="4800" err="1">
                <a:ea typeface="+mn-lt"/>
                <a:cs typeface="+mn-lt"/>
              </a:rPr>
              <a:t>expert</a:t>
            </a:r>
            <a:r>
              <a:rPr lang="hu-HU" sz="4800">
                <a:ea typeface="+mn-lt"/>
                <a:cs typeface="+mn-lt"/>
              </a:rPr>
              <a:t> rendszerek megjelenése új lendületet adott az MI kutatásnak. A japán ötödik generációs számítógép projekt is hozzájárult az MI fejlődéséhez.</a:t>
            </a:r>
            <a:endParaRPr lang="hu-HU" sz="48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A2118AD-9A57-41A3-A997-FD819A7C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02D7-3669-4B2E-9336-D7BA310264FB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D839E6-A885-8095-4853-A3B45AC2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EB4E37-5A89-495B-629C-F6281D8E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60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E92F35-564B-8349-BAE2-FB0CE25EF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257" y="35565"/>
            <a:ext cx="9238434" cy="857559"/>
          </a:xfrm>
        </p:spPr>
        <p:txBody>
          <a:bodyPr/>
          <a:lstStyle/>
          <a:p>
            <a:r>
              <a:rPr lang="hu-HU"/>
              <a:t>A mély tanulás időszaka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2815A8-DC1C-A55E-CFE8-958D5B4D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92343"/>
            <a:ext cx="8295961" cy="59656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400"/>
              <a:t>A mély tanulás és a neurális hálók újjáéledése forradalmasította az MI-t. Az olyan technológiák, mint a képfelismerés és a természetes nyelvfeldolgozás, jelentős </a:t>
            </a:r>
            <a:r>
              <a:rPr lang="hu-HU" sz="4400" err="1"/>
              <a:t>előrelépéseket</a:t>
            </a:r>
            <a:r>
              <a:rPr lang="hu-HU" sz="4400"/>
              <a:t> értek el.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28874CA-74DA-E5D3-8568-ED236C5B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91651-181D-4BB6-9AC0-0B4018150519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FDF4954-0555-BAF5-6EB4-49A13F3B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E045EF-35F3-ED0B-1259-CC133B717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/>
          </a:p>
        </p:txBody>
      </p:sp>
      <p:pic>
        <p:nvPicPr>
          <p:cNvPr id="7" name="Kép 6" descr="Logic Theorist Archives - iDesignWiki">
            <a:extLst>
              <a:ext uri="{FF2B5EF4-FFF2-40B4-BE49-F238E27FC236}">
                <a16:creationId xmlns:a16="http://schemas.microsoft.com/office/drawing/2014/main" id="{18C7EA79-54C9-24D7-1A03-EE2F5E5A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770" y="1539641"/>
            <a:ext cx="4207041" cy="336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5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C92F21-236A-D0D4-BCE5-B0A7A338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2829" y="2708"/>
            <a:ext cx="9238434" cy="857559"/>
          </a:xfrm>
        </p:spPr>
        <p:txBody>
          <a:bodyPr/>
          <a:lstStyle/>
          <a:p>
            <a:r>
              <a:rPr lang="hu-HU"/>
              <a:t>Modern alkalmazások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A7B40A-6B59-2311-189D-715452ED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97" y="862264"/>
            <a:ext cx="8245829" cy="59957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4400">
                <a:ea typeface="+mn-lt"/>
                <a:cs typeface="+mn-lt"/>
              </a:rPr>
              <a:t>Az MI ma már számos területen jelen van, például az egészségügyben, az autóiparban és a pénzügyekben. Az önvezető autók, az orvosi diagnosztika és a pénzügyi elemzések mind az MI alkalmazásai.</a:t>
            </a:r>
            <a:endParaRPr lang="hu-HU" sz="440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0A12F33-7675-6E2B-5C9D-9C17C414A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FC404-A500-4178-A62C-01041D596B70}" type="datetime1">
              <a:t>2024. 09. 16.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473DE2F-3A84-E462-09BC-AC76EEDB6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1352022-8A0C-1141-00C1-23EF1E23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/>
          </a:p>
        </p:txBody>
      </p:sp>
      <p:pic>
        <p:nvPicPr>
          <p:cNvPr id="7" name="Kép 6" descr="Jelentős változások jönnek az egészségügyben! | EgészségKalauz">
            <a:extLst>
              <a:ext uri="{FF2B5EF4-FFF2-40B4-BE49-F238E27FC236}">
                <a16:creationId xmlns:a16="http://schemas.microsoft.com/office/drawing/2014/main" id="{EB3BC2FE-5D09-D746-3F3B-CBEAF6A7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611" y="212869"/>
            <a:ext cx="3745830" cy="2040734"/>
          </a:xfrm>
          <a:prstGeom prst="rect">
            <a:avLst/>
          </a:prstGeom>
        </p:spPr>
      </p:pic>
      <p:pic>
        <p:nvPicPr>
          <p:cNvPr id="8" name="Kép 7" descr="How Does Tesla Use AI in Cars – Exploring the Future of Emerging  Technologies, Digital Economy, Data Security, and HealthTech">
            <a:extLst>
              <a:ext uri="{FF2B5EF4-FFF2-40B4-BE49-F238E27FC236}">
                <a16:creationId xmlns:a16="http://schemas.microsoft.com/office/drawing/2014/main" id="{00012FB7-4A0B-CB82-4991-D088947A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611" y="2256916"/>
            <a:ext cx="3745830" cy="2253929"/>
          </a:xfrm>
          <a:prstGeom prst="rect">
            <a:avLst/>
          </a:prstGeom>
        </p:spPr>
      </p:pic>
      <p:pic>
        <p:nvPicPr>
          <p:cNvPr id="9" name="Kép 8" descr="Mesterséges intelligencia a pénzügyekben: veszély és óriási profit  lehetősége egyszerre">
            <a:extLst>
              <a:ext uri="{FF2B5EF4-FFF2-40B4-BE49-F238E27FC236}">
                <a16:creationId xmlns:a16="http://schemas.microsoft.com/office/drawing/2014/main" id="{99B2969F-9EBC-BDDF-932F-084FE58B9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611" y="4512025"/>
            <a:ext cx="3745830" cy="225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69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13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4" baseType="lpstr">
      <vt:lpstr>PortalVTI</vt:lpstr>
      <vt:lpstr>A Mesterséges inteligencia története</vt:lpstr>
      <vt:lpstr>Bevezetés</vt:lpstr>
      <vt:lpstr>Korai Kezdetek (1940-es évek)</vt:lpstr>
      <vt:lpstr>Az MI MEGSZÜLETÉSE</vt:lpstr>
      <vt:lpstr>Az első mi programok(50-60-as évek)</vt:lpstr>
      <vt:lpstr>Az MI TELE(70-80-AS ÉVEK)</vt:lpstr>
      <vt:lpstr>úJRAÉLEDÉS</vt:lpstr>
      <vt:lpstr>A mély tanulás időszaka</vt:lpstr>
      <vt:lpstr>Modern alkalmazások</vt:lpstr>
      <vt:lpstr>Etikai kérédsek és kihívások</vt:lpstr>
      <vt:lpstr>Jövőbeli kilátások</vt:lpstr>
      <vt:lpstr>Összegzés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</cp:revision>
  <dcterms:created xsi:type="dcterms:W3CDTF">2024-09-16T20:50:15Z</dcterms:created>
  <dcterms:modified xsi:type="dcterms:W3CDTF">2024-09-16T21:57:07Z</dcterms:modified>
</cp:coreProperties>
</file>