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flickr.com/photos/tanya_little/6280383117/in/photolist-ayYB6x-5ww1XV-gNvtw-5wAjns-bv8KeD-dTUkWb-9s1hk9-5ww1yt-6Gx3eF-6Gx2Qe-6Gx8Yr-6Gx5K2-6Gx6kz-6Gx1Bn-6Gx9bT-6Gx33e-6GB877-6Gx2DV-6Gx6Fe-6GB8r1-6GB5AC-6Gx5q2-6GBcPQ-6GBaGu-6Gx84g-7zoJbv-awd5ph-" TargetMode="External"/><Relationship Id="rId1" Type="http://schemas.openxmlformats.org/officeDocument/2006/relationships/image" Target="../media/image1.jpg"/><Relationship Id="rId6" Type="http://schemas.openxmlformats.org/officeDocument/2006/relationships/hyperlink" Target="http://wizzyjessicafarahweb.blogspot.com/2016/02/coupe-homme-oreille-decolle.html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plognark.deviantart.com/art/Kobold-Mine-Guard-131027661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flickr.com/photos/tanya_little/6280383117/in/photolist-ayYB6x-5ww1XV-gNvtw-5wAjns-bv8KeD-dTUkWb-9s1hk9-5ww1yt-6Gx3eF-6Gx2Qe-6Gx8Yr-6Gx5K2-6Gx6kz-6Gx1Bn-6Gx9bT-6Gx33e-6GB877-6Gx2DV-6Gx6Fe-6GB8r1-6GB5AC-6Gx5q2-6GBcPQ-6GBaGu-6Gx84g-7zoJbv-awd5ph-" TargetMode="External"/><Relationship Id="rId1" Type="http://schemas.openxmlformats.org/officeDocument/2006/relationships/image" Target="../media/image1.jpg"/><Relationship Id="rId6" Type="http://schemas.openxmlformats.org/officeDocument/2006/relationships/hyperlink" Target="http://wizzyjessicafarahweb.blogspot.com/2016/02/coupe-homme-oreille-decolle.html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plognark.deviantart.com/art/Kobold-Mine-Guard-13102766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9970AB-561B-4D9A-9259-4B60A325AB34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C1813459-B6EE-4201-B922-FFF015E037F4}">
      <dgm:prSet/>
      <dgm:spPr/>
      <dgm:t>
        <a:bodyPr/>
        <a:lstStyle/>
        <a:p>
          <a:r>
            <a:rPr lang="hu-HU"/>
            <a:t>Project Manager: Molnár Márk</a:t>
          </a:r>
        </a:p>
      </dgm:t>
    </dgm:pt>
    <dgm:pt modelId="{F3820A98-B711-44B8-8957-EAA98BA46DA3}" type="parTrans" cxnId="{237A7BE2-D766-4432-88E5-85A660F53BBF}">
      <dgm:prSet/>
      <dgm:spPr/>
      <dgm:t>
        <a:bodyPr/>
        <a:lstStyle/>
        <a:p>
          <a:endParaRPr lang="hu-HU"/>
        </a:p>
      </dgm:t>
    </dgm:pt>
    <dgm:pt modelId="{784939C6-B5B7-4231-94CA-54F5E52532D1}" type="sibTrans" cxnId="{237A7BE2-D766-4432-88E5-85A660F53BBF}">
      <dgm:prSet/>
      <dgm:spPr/>
      <dgm:t>
        <a:bodyPr/>
        <a:lstStyle/>
        <a:p>
          <a:endParaRPr lang="hu-HU"/>
        </a:p>
      </dgm:t>
    </dgm:pt>
    <dgm:pt modelId="{F8D33A95-0F42-43AF-BC38-1D2981FF2BEA}">
      <dgm:prSet/>
      <dgm:spPr/>
      <dgm:t>
        <a:bodyPr/>
        <a:lstStyle/>
        <a:p>
          <a:r>
            <a:rPr lang="hu-HU" dirty="0"/>
            <a:t>Rendszámtábla FELISMERŐ: Molnár Márk</a:t>
          </a:r>
        </a:p>
      </dgm:t>
    </dgm:pt>
    <dgm:pt modelId="{8B234E25-1E11-42BC-9CE5-752E84F00D65}" type="parTrans" cxnId="{52F22716-D197-44BD-A63F-4A6E89B6417B}">
      <dgm:prSet/>
      <dgm:spPr/>
      <dgm:t>
        <a:bodyPr/>
        <a:lstStyle/>
        <a:p>
          <a:endParaRPr lang="hu-HU"/>
        </a:p>
      </dgm:t>
    </dgm:pt>
    <dgm:pt modelId="{10C626FC-2CB7-409B-BAA3-402106D59558}" type="sibTrans" cxnId="{52F22716-D197-44BD-A63F-4A6E89B6417B}">
      <dgm:prSet/>
      <dgm:spPr/>
      <dgm:t>
        <a:bodyPr/>
        <a:lstStyle/>
        <a:p>
          <a:endParaRPr lang="hu-HU"/>
        </a:p>
      </dgm:t>
    </dgm:pt>
    <dgm:pt modelId="{51C50556-C0B0-4D61-9A57-6029EEA9C1CC}">
      <dgm:prSet/>
      <dgm:spPr/>
      <dgm:t>
        <a:bodyPr/>
        <a:lstStyle/>
        <a:p>
          <a:r>
            <a:rPr lang="hu-HU"/>
            <a:t>Dokumentum szkenner: Péjó Kristóf</a:t>
          </a:r>
        </a:p>
      </dgm:t>
    </dgm:pt>
    <dgm:pt modelId="{0AD7473E-143B-4B4E-AAF6-B3513D927FDE}" type="parTrans" cxnId="{2248E089-5002-4F97-B5B1-2DD52B17C21D}">
      <dgm:prSet/>
      <dgm:spPr/>
      <dgm:t>
        <a:bodyPr/>
        <a:lstStyle/>
        <a:p>
          <a:endParaRPr lang="hu-HU"/>
        </a:p>
      </dgm:t>
    </dgm:pt>
    <dgm:pt modelId="{6768CE5A-EEFC-423C-B37E-08840206368E}" type="sibTrans" cxnId="{2248E089-5002-4F97-B5B1-2DD52B17C21D}">
      <dgm:prSet/>
      <dgm:spPr/>
      <dgm:t>
        <a:bodyPr/>
        <a:lstStyle/>
        <a:p>
          <a:endParaRPr lang="hu-HU"/>
        </a:p>
      </dgm:t>
    </dgm:pt>
    <dgm:pt modelId="{57D0AA02-4A65-4F68-867D-DB20BF700C10}">
      <dgm:prSet/>
      <dgm:spPr/>
      <dgm:t>
        <a:bodyPr/>
        <a:lstStyle/>
        <a:p>
          <a:r>
            <a:rPr lang="hu-HU"/>
            <a:t>Rajzos kamerás cucc: Gróf Richárd</a:t>
          </a:r>
        </a:p>
      </dgm:t>
    </dgm:pt>
    <dgm:pt modelId="{A05E92DC-9A52-4237-A495-7495C0166A07}" type="parTrans" cxnId="{3D691A1A-7C8F-4D02-9E06-B356CF4E2D2E}">
      <dgm:prSet/>
      <dgm:spPr/>
      <dgm:t>
        <a:bodyPr/>
        <a:lstStyle/>
        <a:p>
          <a:endParaRPr lang="hu-HU"/>
        </a:p>
      </dgm:t>
    </dgm:pt>
    <dgm:pt modelId="{153FE1EF-1708-4F91-9AD7-05C6DA7D58BA}" type="sibTrans" cxnId="{3D691A1A-7C8F-4D02-9E06-B356CF4E2D2E}">
      <dgm:prSet/>
      <dgm:spPr/>
      <dgm:t>
        <a:bodyPr/>
        <a:lstStyle/>
        <a:p>
          <a:endParaRPr lang="hu-HU"/>
        </a:p>
      </dgm:t>
    </dgm:pt>
    <dgm:pt modelId="{580E7FD2-98E2-45C6-9C5E-6B33D549D763}" type="pres">
      <dgm:prSet presAssocID="{1E9970AB-561B-4D9A-9259-4B60A325AB34}" presName="Name0" presStyleCnt="0">
        <dgm:presLayoutVars>
          <dgm:dir/>
          <dgm:resizeHandles val="exact"/>
        </dgm:presLayoutVars>
      </dgm:prSet>
      <dgm:spPr/>
    </dgm:pt>
    <dgm:pt modelId="{37DAF744-C343-4A5D-8635-40D4CF185190}" type="pres">
      <dgm:prSet presAssocID="{1E9970AB-561B-4D9A-9259-4B60A325AB34}" presName="fgShape" presStyleLbl="fgShp" presStyleIdx="0" presStyleCnt="1"/>
      <dgm:spPr/>
    </dgm:pt>
    <dgm:pt modelId="{A7B2F575-A336-40FD-9D47-7049BDADA2D0}" type="pres">
      <dgm:prSet presAssocID="{1E9970AB-561B-4D9A-9259-4B60A325AB34}" presName="linComp" presStyleCnt="0"/>
      <dgm:spPr/>
    </dgm:pt>
    <dgm:pt modelId="{5217DECD-253E-4FE4-85B7-4A35FC421C98}" type="pres">
      <dgm:prSet presAssocID="{C1813459-B6EE-4201-B922-FFF015E037F4}" presName="compNode" presStyleCnt="0"/>
      <dgm:spPr/>
    </dgm:pt>
    <dgm:pt modelId="{CF5A2A76-6C0A-4A59-9C79-9B7108D5EC72}" type="pres">
      <dgm:prSet presAssocID="{C1813459-B6EE-4201-B922-FFF015E037F4}" presName="bkgdShape" presStyleLbl="node1" presStyleIdx="0" presStyleCnt="4"/>
      <dgm:spPr/>
    </dgm:pt>
    <dgm:pt modelId="{9AC05AB1-B3D5-43F1-ACB1-B96CF730E68D}" type="pres">
      <dgm:prSet presAssocID="{C1813459-B6EE-4201-B922-FFF015E037F4}" presName="nodeTx" presStyleLbl="node1" presStyleIdx="0" presStyleCnt="4">
        <dgm:presLayoutVars>
          <dgm:bulletEnabled val="1"/>
        </dgm:presLayoutVars>
      </dgm:prSet>
      <dgm:spPr/>
    </dgm:pt>
    <dgm:pt modelId="{0B9DE2BF-70F7-4C2D-B1BC-6499BB6DE606}" type="pres">
      <dgm:prSet presAssocID="{C1813459-B6EE-4201-B922-FFF015E037F4}" presName="invisiNode" presStyleLbl="node1" presStyleIdx="0" presStyleCnt="4"/>
      <dgm:spPr/>
    </dgm:pt>
    <dgm:pt modelId="{E17D51EC-72EE-41ED-821D-2F5BF3D2213E}" type="pres">
      <dgm:prSet presAssocID="{C1813459-B6EE-4201-B922-FFF015E037F4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9744EB8B-92AA-4BF7-8D70-B408431918ED}" type="pres">
      <dgm:prSet presAssocID="{784939C6-B5B7-4231-94CA-54F5E52532D1}" presName="sibTrans" presStyleLbl="sibTrans2D1" presStyleIdx="0" presStyleCnt="0"/>
      <dgm:spPr/>
    </dgm:pt>
    <dgm:pt modelId="{A1C4441E-E767-4AD3-86F4-135E93E7B308}" type="pres">
      <dgm:prSet presAssocID="{F8D33A95-0F42-43AF-BC38-1D2981FF2BEA}" presName="compNode" presStyleCnt="0"/>
      <dgm:spPr/>
    </dgm:pt>
    <dgm:pt modelId="{0592572E-5C9F-41B1-97FE-15B9C7292C23}" type="pres">
      <dgm:prSet presAssocID="{F8D33A95-0F42-43AF-BC38-1D2981FF2BEA}" presName="bkgdShape" presStyleLbl="node1" presStyleIdx="1" presStyleCnt="4"/>
      <dgm:spPr/>
    </dgm:pt>
    <dgm:pt modelId="{8F787A11-3CD6-44C7-8EFF-F018B4E37F39}" type="pres">
      <dgm:prSet presAssocID="{F8D33A95-0F42-43AF-BC38-1D2981FF2BEA}" presName="nodeTx" presStyleLbl="node1" presStyleIdx="1" presStyleCnt="4">
        <dgm:presLayoutVars>
          <dgm:bulletEnabled val="1"/>
        </dgm:presLayoutVars>
      </dgm:prSet>
      <dgm:spPr/>
    </dgm:pt>
    <dgm:pt modelId="{7C4C1F46-BCBF-415B-AC18-A4ABB62E06B3}" type="pres">
      <dgm:prSet presAssocID="{F8D33A95-0F42-43AF-BC38-1D2981FF2BEA}" presName="invisiNode" presStyleLbl="node1" presStyleIdx="1" presStyleCnt="4"/>
      <dgm:spPr/>
    </dgm:pt>
    <dgm:pt modelId="{882A1507-7F96-4BFD-8FAA-9CDD1319D018}" type="pres">
      <dgm:prSet presAssocID="{F8D33A95-0F42-43AF-BC38-1D2981FF2BEA}" presName="imagNode" presStyleLbl="fgImgPlace1" presStyleIdx="1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94ABA2D0-18BF-4B09-BFF2-611EA2EBEB1A}" type="pres">
      <dgm:prSet presAssocID="{10C626FC-2CB7-409B-BAA3-402106D59558}" presName="sibTrans" presStyleLbl="sibTrans2D1" presStyleIdx="0" presStyleCnt="0"/>
      <dgm:spPr/>
    </dgm:pt>
    <dgm:pt modelId="{F0986AF0-F49C-4CC6-9043-3E40B1A738A9}" type="pres">
      <dgm:prSet presAssocID="{51C50556-C0B0-4D61-9A57-6029EEA9C1CC}" presName="compNode" presStyleCnt="0"/>
      <dgm:spPr/>
    </dgm:pt>
    <dgm:pt modelId="{F7EBB6F8-3EEC-4CEA-8BEF-1F14610CAB97}" type="pres">
      <dgm:prSet presAssocID="{51C50556-C0B0-4D61-9A57-6029EEA9C1CC}" presName="bkgdShape" presStyleLbl="node1" presStyleIdx="2" presStyleCnt="4"/>
      <dgm:spPr/>
    </dgm:pt>
    <dgm:pt modelId="{FADCBC24-1A92-4A48-A921-F38AA82B1147}" type="pres">
      <dgm:prSet presAssocID="{51C50556-C0B0-4D61-9A57-6029EEA9C1CC}" presName="nodeTx" presStyleLbl="node1" presStyleIdx="2" presStyleCnt="4">
        <dgm:presLayoutVars>
          <dgm:bulletEnabled val="1"/>
        </dgm:presLayoutVars>
      </dgm:prSet>
      <dgm:spPr/>
    </dgm:pt>
    <dgm:pt modelId="{F9083ABB-B149-45B1-B06C-F743E9DA0255}" type="pres">
      <dgm:prSet presAssocID="{51C50556-C0B0-4D61-9A57-6029EEA9C1CC}" presName="invisiNode" presStyleLbl="node1" presStyleIdx="2" presStyleCnt="4"/>
      <dgm:spPr/>
    </dgm:pt>
    <dgm:pt modelId="{42C70E94-40B2-4315-9DCC-78B5FBC30B73}" type="pres">
      <dgm:prSet presAssocID="{51C50556-C0B0-4D61-9A57-6029EEA9C1CC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6000" b="-6000"/>
          </a:stretch>
        </a:blipFill>
      </dgm:spPr>
    </dgm:pt>
    <dgm:pt modelId="{C2AF7472-8CC6-47DC-99E3-3D56067A7A5F}" type="pres">
      <dgm:prSet presAssocID="{6768CE5A-EEFC-423C-B37E-08840206368E}" presName="sibTrans" presStyleLbl="sibTrans2D1" presStyleIdx="0" presStyleCnt="0"/>
      <dgm:spPr/>
    </dgm:pt>
    <dgm:pt modelId="{EB89EFDA-D778-4672-B60B-E6B9DA9EBA77}" type="pres">
      <dgm:prSet presAssocID="{57D0AA02-4A65-4F68-867D-DB20BF700C10}" presName="compNode" presStyleCnt="0"/>
      <dgm:spPr/>
    </dgm:pt>
    <dgm:pt modelId="{35FDF750-70AE-4C96-A5BD-ED2F91AFAC1F}" type="pres">
      <dgm:prSet presAssocID="{57D0AA02-4A65-4F68-867D-DB20BF700C10}" presName="bkgdShape" presStyleLbl="node1" presStyleIdx="3" presStyleCnt="4"/>
      <dgm:spPr/>
    </dgm:pt>
    <dgm:pt modelId="{9A0B8E10-F89D-4E73-B551-730BE70F50D8}" type="pres">
      <dgm:prSet presAssocID="{57D0AA02-4A65-4F68-867D-DB20BF700C10}" presName="nodeTx" presStyleLbl="node1" presStyleIdx="3" presStyleCnt="4">
        <dgm:presLayoutVars>
          <dgm:bulletEnabled val="1"/>
        </dgm:presLayoutVars>
      </dgm:prSet>
      <dgm:spPr/>
    </dgm:pt>
    <dgm:pt modelId="{B19D1FC9-8A18-42E7-9BC5-B8F99048B076}" type="pres">
      <dgm:prSet presAssocID="{57D0AA02-4A65-4F68-867D-DB20BF700C10}" presName="invisiNode" presStyleLbl="node1" presStyleIdx="3" presStyleCnt="4"/>
      <dgm:spPr/>
    </dgm:pt>
    <dgm:pt modelId="{9AC6173A-8331-4E36-8D5F-427C7F0C2F6A}" type="pres">
      <dgm:prSet presAssocID="{57D0AA02-4A65-4F68-867D-DB20BF700C10}" presName="imagNode" presStyleLbl="fgImgPlace1" presStyleIdx="3" presStyleCnt="4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5000" b="-25000"/>
          </a:stretch>
        </a:blipFill>
      </dgm:spPr>
    </dgm:pt>
  </dgm:ptLst>
  <dgm:cxnLst>
    <dgm:cxn modelId="{52F22716-D197-44BD-A63F-4A6E89B6417B}" srcId="{1E9970AB-561B-4D9A-9259-4B60A325AB34}" destId="{F8D33A95-0F42-43AF-BC38-1D2981FF2BEA}" srcOrd="1" destOrd="0" parTransId="{8B234E25-1E11-42BC-9CE5-752E84F00D65}" sibTransId="{10C626FC-2CB7-409B-BAA3-402106D59558}"/>
    <dgm:cxn modelId="{3D691A1A-7C8F-4D02-9E06-B356CF4E2D2E}" srcId="{1E9970AB-561B-4D9A-9259-4B60A325AB34}" destId="{57D0AA02-4A65-4F68-867D-DB20BF700C10}" srcOrd="3" destOrd="0" parTransId="{A05E92DC-9A52-4237-A495-7495C0166A07}" sibTransId="{153FE1EF-1708-4F91-9AD7-05C6DA7D58BA}"/>
    <dgm:cxn modelId="{96351E27-2E59-482A-A088-7DBC88245641}" type="presOf" srcId="{C1813459-B6EE-4201-B922-FFF015E037F4}" destId="{9AC05AB1-B3D5-43F1-ACB1-B96CF730E68D}" srcOrd="1" destOrd="0" presId="urn:microsoft.com/office/officeart/2005/8/layout/hList7"/>
    <dgm:cxn modelId="{10DEEE38-0748-444F-8751-6E256A8165FA}" type="presOf" srcId="{57D0AA02-4A65-4F68-867D-DB20BF700C10}" destId="{35FDF750-70AE-4C96-A5BD-ED2F91AFAC1F}" srcOrd="0" destOrd="0" presId="urn:microsoft.com/office/officeart/2005/8/layout/hList7"/>
    <dgm:cxn modelId="{AAE74B64-7056-477E-ADE1-60E86DD59FE4}" type="presOf" srcId="{57D0AA02-4A65-4F68-867D-DB20BF700C10}" destId="{9A0B8E10-F89D-4E73-B551-730BE70F50D8}" srcOrd="1" destOrd="0" presId="urn:microsoft.com/office/officeart/2005/8/layout/hList7"/>
    <dgm:cxn modelId="{FBC3B54A-615A-465F-A9C0-DC4E3F04D912}" type="presOf" srcId="{6768CE5A-EEFC-423C-B37E-08840206368E}" destId="{C2AF7472-8CC6-47DC-99E3-3D56067A7A5F}" srcOrd="0" destOrd="0" presId="urn:microsoft.com/office/officeart/2005/8/layout/hList7"/>
    <dgm:cxn modelId="{47786652-D652-4D97-AD7A-3730570C3279}" type="presOf" srcId="{F8D33A95-0F42-43AF-BC38-1D2981FF2BEA}" destId="{8F787A11-3CD6-44C7-8EFF-F018B4E37F39}" srcOrd="1" destOrd="0" presId="urn:microsoft.com/office/officeart/2005/8/layout/hList7"/>
    <dgm:cxn modelId="{2D08E157-8F43-4734-8C6A-40243D2E6981}" type="presOf" srcId="{1E9970AB-561B-4D9A-9259-4B60A325AB34}" destId="{580E7FD2-98E2-45C6-9C5E-6B33D549D763}" srcOrd="0" destOrd="0" presId="urn:microsoft.com/office/officeart/2005/8/layout/hList7"/>
    <dgm:cxn modelId="{2248E089-5002-4F97-B5B1-2DD52B17C21D}" srcId="{1E9970AB-561B-4D9A-9259-4B60A325AB34}" destId="{51C50556-C0B0-4D61-9A57-6029EEA9C1CC}" srcOrd="2" destOrd="0" parTransId="{0AD7473E-143B-4B4E-AAF6-B3513D927FDE}" sibTransId="{6768CE5A-EEFC-423C-B37E-08840206368E}"/>
    <dgm:cxn modelId="{12A96BB9-5AA9-41C4-80D2-DE76DE2809AD}" type="presOf" srcId="{F8D33A95-0F42-43AF-BC38-1D2981FF2BEA}" destId="{0592572E-5C9F-41B1-97FE-15B9C7292C23}" srcOrd="0" destOrd="0" presId="urn:microsoft.com/office/officeart/2005/8/layout/hList7"/>
    <dgm:cxn modelId="{9C51BEB9-0683-461A-83A2-01A6CCD726DE}" type="presOf" srcId="{51C50556-C0B0-4D61-9A57-6029EEA9C1CC}" destId="{FADCBC24-1A92-4A48-A921-F38AA82B1147}" srcOrd="1" destOrd="0" presId="urn:microsoft.com/office/officeart/2005/8/layout/hList7"/>
    <dgm:cxn modelId="{228262BD-9BBD-4A24-AF77-C2A8467720F8}" type="presOf" srcId="{10C626FC-2CB7-409B-BAA3-402106D59558}" destId="{94ABA2D0-18BF-4B09-BFF2-611EA2EBEB1A}" srcOrd="0" destOrd="0" presId="urn:microsoft.com/office/officeart/2005/8/layout/hList7"/>
    <dgm:cxn modelId="{73A4A8DF-6A4E-4ED2-BB3D-D943511CC0D8}" type="presOf" srcId="{51C50556-C0B0-4D61-9A57-6029EEA9C1CC}" destId="{F7EBB6F8-3EEC-4CEA-8BEF-1F14610CAB97}" srcOrd="0" destOrd="0" presId="urn:microsoft.com/office/officeart/2005/8/layout/hList7"/>
    <dgm:cxn modelId="{237A7BE2-D766-4432-88E5-85A660F53BBF}" srcId="{1E9970AB-561B-4D9A-9259-4B60A325AB34}" destId="{C1813459-B6EE-4201-B922-FFF015E037F4}" srcOrd="0" destOrd="0" parTransId="{F3820A98-B711-44B8-8957-EAA98BA46DA3}" sibTransId="{784939C6-B5B7-4231-94CA-54F5E52532D1}"/>
    <dgm:cxn modelId="{BDDDC4ED-D108-4976-91F7-4FCFCAE4B584}" type="presOf" srcId="{C1813459-B6EE-4201-B922-FFF015E037F4}" destId="{CF5A2A76-6C0A-4A59-9C79-9B7108D5EC72}" srcOrd="0" destOrd="0" presId="urn:microsoft.com/office/officeart/2005/8/layout/hList7"/>
    <dgm:cxn modelId="{A5A363FF-91CE-4E8B-AD06-9A9CE10B4F77}" type="presOf" srcId="{784939C6-B5B7-4231-94CA-54F5E52532D1}" destId="{9744EB8B-92AA-4BF7-8D70-B408431918ED}" srcOrd="0" destOrd="0" presId="urn:microsoft.com/office/officeart/2005/8/layout/hList7"/>
    <dgm:cxn modelId="{F66C4D4C-905F-4128-8D49-D7EB96D066EA}" type="presParOf" srcId="{580E7FD2-98E2-45C6-9C5E-6B33D549D763}" destId="{37DAF744-C343-4A5D-8635-40D4CF185190}" srcOrd="0" destOrd="0" presId="urn:microsoft.com/office/officeart/2005/8/layout/hList7"/>
    <dgm:cxn modelId="{80015731-E1AC-4B85-83DB-4622D8209B8F}" type="presParOf" srcId="{580E7FD2-98E2-45C6-9C5E-6B33D549D763}" destId="{A7B2F575-A336-40FD-9D47-7049BDADA2D0}" srcOrd="1" destOrd="0" presId="urn:microsoft.com/office/officeart/2005/8/layout/hList7"/>
    <dgm:cxn modelId="{CE99CB72-A60E-4DE9-B9F3-230006D1EBED}" type="presParOf" srcId="{A7B2F575-A336-40FD-9D47-7049BDADA2D0}" destId="{5217DECD-253E-4FE4-85B7-4A35FC421C98}" srcOrd="0" destOrd="0" presId="urn:microsoft.com/office/officeart/2005/8/layout/hList7"/>
    <dgm:cxn modelId="{386BFE9E-07F3-4744-BC6C-DBD7D28757F7}" type="presParOf" srcId="{5217DECD-253E-4FE4-85B7-4A35FC421C98}" destId="{CF5A2A76-6C0A-4A59-9C79-9B7108D5EC72}" srcOrd="0" destOrd="0" presId="urn:microsoft.com/office/officeart/2005/8/layout/hList7"/>
    <dgm:cxn modelId="{850A549B-CAF1-4C79-80AC-2187CD3E8194}" type="presParOf" srcId="{5217DECD-253E-4FE4-85B7-4A35FC421C98}" destId="{9AC05AB1-B3D5-43F1-ACB1-B96CF730E68D}" srcOrd="1" destOrd="0" presId="urn:microsoft.com/office/officeart/2005/8/layout/hList7"/>
    <dgm:cxn modelId="{9510EBFC-9BAA-47D0-992D-5BD8EB40B439}" type="presParOf" srcId="{5217DECD-253E-4FE4-85B7-4A35FC421C98}" destId="{0B9DE2BF-70F7-4C2D-B1BC-6499BB6DE606}" srcOrd="2" destOrd="0" presId="urn:microsoft.com/office/officeart/2005/8/layout/hList7"/>
    <dgm:cxn modelId="{FE0C174A-1248-441B-A7E2-C76CD3D51A32}" type="presParOf" srcId="{5217DECD-253E-4FE4-85B7-4A35FC421C98}" destId="{E17D51EC-72EE-41ED-821D-2F5BF3D2213E}" srcOrd="3" destOrd="0" presId="urn:microsoft.com/office/officeart/2005/8/layout/hList7"/>
    <dgm:cxn modelId="{781A4379-8B08-49C0-AD18-768FBCCE96C5}" type="presParOf" srcId="{A7B2F575-A336-40FD-9D47-7049BDADA2D0}" destId="{9744EB8B-92AA-4BF7-8D70-B408431918ED}" srcOrd="1" destOrd="0" presId="urn:microsoft.com/office/officeart/2005/8/layout/hList7"/>
    <dgm:cxn modelId="{4AF52363-1A53-41F0-A5F5-A97F5ADA48BA}" type="presParOf" srcId="{A7B2F575-A336-40FD-9D47-7049BDADA2D0}" destId="{A1C4441E-E767-4AD3-86F4-135E93E7B308}" srcOrd="2" destOrd="0" presId="urn:microsoft.com/office/officeart/2005/8/layout/hList7"/>
    <dgm:cxn modelId="{DBA60585-7F25-48DC-BB1B-A67419323F02}" type="presParOf" srcId="{A1C4441E-E767-4AD3-86F4-135E93E7B308}" destId="{0592572E-5C9F-41B1-97FE-15B9C7292C23}" srcOrd="0" destOrd="0" presId="urn:microsoft.com/office/officeart/2005/8/layout/hList7"/>
    <dgm:cxn modelId="{1B48D9D1-BDBD-4EF6-85F3-1024D040DC0B}" type="presParOf" srcId="{A1C4441E-E767-4AD3-86F4-135E93E7B308}" destId="{8F787A11-3CD6-44C7-8EFF-F018B4E37F39}" srcOrd="1" destOrd="0" presId="urn:microsoft.com/office/officeart/2005/8/layout/hList7"/>
    <dgm:cxn modelId="{0965AFE2-0872-4B52-BA61-9180968ED465}" type="presParOf" srcId="{A1C4441E-E767-4AD3-86F4-135E93E7B308}" destId="{7C4C1F46-BCBF-415B-AC18-A4ABB62E06B3}" srcOrd="2" destOrd="0" presId="urn:microsoft.com/office/officeart/2005/8/layout/hList7"/>
    <dgm:cxn modelId="{181F990D-396A-4A76-BCD2-4D27B8DB3661}" type="presParOf" srcId="{A1C4441E-E767-4AD3-86F4-135E93E7B308}" destId="{882A1507-7F96-4BFD-8FAA-9CDD1319D018}" srcOrd="3" destOrd="0" presId="urn:microsoft.com/office/officeart/2005/8/layout/hList7"/>
    <dgm:cxn modelId="{8D803043-451A-4A1A-ABA7-DBC1892803C7}" type="presParOf" srcId="{A7B2F575-A336-40FD-9D47-7049BDADA2D0}" destId="{94ABA2D0-18BF-4B09-BFF2-611EA2EBEB1A}" srcOrd="3" destOrd="0" presId="urn:microsoft.com/office/officeart/2005/8/layout/hList7"/>
    <dgm:cxn modelId="{3B5CB0F6-72D6-486E-91BD-606C83E96C36}" type="presParOf" srcId="{A7B2F575-A336-40FD-9D47-7049BDADA2D0}" destId="{F0986AF0-F49C-4CC6-9043-3E40B1A738A9}" srcOrd="4" destOrd="0" presId="urn:microsoft.com/office/officeart/2005/8/layout/hList7"/>
    <dgm:cxn modelId="{92D12E92-EE5A-44E6-B54D-DC928EAA447C}" type="presParOf" srcId="{F0986AF0-F49C-4CC6-9043-3E40B1A738A9}" destId="{F7EBB6F8-3EEC-4CEA-8BEF-1F14610CAB97}" srcOrd="0" destOrd="0" presId="urn:microsoft.com/office/officeart/2005/8/layout/hList7"/>
    <dgm:cxn modelId="{FB173AEF-1ADA-4E4F-ACCB-4CF90C6AD31B}" type="presParOf" srcId="{F0986AF0-F49C-4CC6-9043-3E40B1A738A9}" destId="{FADCBC24-1A92-4A48-A921-F38AA82B1147}" srcOrd="1" destOrd="0" presId="urn:microsoft.com/office/officeart/2005/8/layout/hList7"/>
    <dgm:cxn modelId="{7B7FC776-4677-4E52-ADAF-7B5D322B8F41}" type="presParOf" srcId="{F0986AF0-F49C-4CC6-9043-3E40B1A738A9}" destId="{F9083ABB-B149-45B1-B06C-F743E9DA0255}" srcOrd="2" destOrd="0" presId="urn:microsoft.com/office/officeart/2005/8/layout/hList7"/>
    <dgm:cxn modelId="{4D53AD09-0EA9-4F58-864C-A31E50B302D8}" type="presParOf" srcId="{F0986AF0-F49C-4CC6-9043-3E40B1A738A9}" destId="{42C70E94-40B2-4315-9DCC-78B5FBC30B73}" srcOrd="3" destOrd="0" presId="urn:microsoft.com/office/officeart/2005/8/layout/hList7"/>
    <dgm:cxn modelId="{01012586-6AA3-493B-A73F-C50637C2B629}" type="presParOf" srcId="{A7B2F575-A336-40FD-9D47-7049BDADA2D0}" destId="{C2AF7472-8CC6-47DC-99E3-3D56067A7A5F}" srcOrd="5" destOrd="0" presId="urn:microsoft.com/office/officeart/2005/8/layout/hList7"/>
    <dgm:cxn modelId="{BE9CC668-E017-4EA5-B12E-67371A1DB260}" type="presParOf" srcId="{A7B2F575-A336-40FD-9D47-7049BDADA2D0}" destId="{EB89EFDA-D778-4672-B60B-E6B9DA9EBA77}" srcOrd="6" destOrd="0" presId="urn:microsoft.com/office/officeart/2005/8/layout/hList7"/>
    <dgm:cxn modelId="{34E1BD62-A06D-4B60-9A65-89A97C30C7A6}" type="presParOf" srcId="{EB89EFDA-D778-4672-B60B-E6B9DA9EBA77}" destId="{35FDF750-70AE-4C96-A5BD-ED2F91AFAC1F}" srcOrd="0" destOrd="0" presId="urn:microsoft.com/office/officeart/2005/8/layout/hList7"/>
    <dgm:cxn modelId="{8A584C81-4EFB-4AF3-B2A2-10FA3E5F6022}" type="presParOf" srcId="{EB89EFDA-D778-4672-B60B-E6B9DA9EBA77}" destId="{9A0B8E10-F89D-4E73-B551-730BE70F50D8}" srcOrd="1" destOrd="0" presId="urn:microsoft.com/office/officeart/2005/8/layout/hList7"/>
    <dgm:cxn modelId="{FB031E4A-64E7-4CF6-A726-C0BAB50167A8}" type="presParOf" srcId="{EB89EFDA-D778-4672-B60B-E6B9DA9EBA77}" destId="{B19D1FC9-8A18-42E7-9BC5-B8F99048B076}" srcOrd="2" destOrd="0" presId="urn:microsoft.com/office/officeart/2005/8/layout/hList7"/>
    <dgm:cxn modelId="{8D57D10F-B956-4C42-8C15-CA86F976116D}" type="presParOf" srcId="{EB89EFDA-D778-4672-B60B-E6B9DA9EBA77}" destId="{9AC6173A-8331-4E36-8D5F-427C7F0C2F6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7DDFF7-58F8-4D7B-96EB-98D3968B9867}" type="doc">
      <dgm:prSet loTypeId="urn:microsoft.com/office/officeart/2005/8/layout/target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C9E71D7B-038D-4C7A-B02C-56A59AAFFC90}">
      <dgm:prSet/>
      <dgm:spPr/>
      <dgm:t>
        <a:bodyPr/>
        <a:lstStyle/>
        <a:p>
          <a:r>
            <a:rPr lang="hu-HU" dirty="0"/>
            <a:t>Visual </a:t>
          </a:r>
          <a:r>
            <a:rPr lang="hu-HU" dirty="0" err="1"/>
            <a:t>Studio</a:t>
          </a:r>
          <a:r>
            <a:rPr lang="hu-HU" dirty="0"/>
            <a:t> </a:t>
          </a:r>
          <a:r>
            <a:rPr lang="hu-HU" dirty="0" err="1"/>
            <a:t>Code</a:t>
          </a:r>
          <a:endParaRPr lang="hu-HU" dirty="0"/>
        </a:p>
      </dgm:t>
    </dgm:pt>
    <dgm:pt modelId="{98FCE6C3-19CF-4B2A-960F-588F28F10422}" type="parTrans" cxnId="{652A1EAD-A6A8-44BC-B353-37A731DEB322}">
      <dgm:prSet/>
      <dgm:spPr/>
      <dgm:t>
        <a:bodyPr/>
        <a:lstStyle/>
        <a:p>
          <a:endParaRPr lang="hu-HU"/>
        </a:p>
      </dgm:t>
    </dgm:pt>
    <dgm:pt modelId="{5836FCB8-85CD-408B-BAB7-A92378023603}" type="sibTrans" cxnId="{652A1EAD-A6A8-44BC-B353-37A731DEB322}">
      <dgm:prSet/>
      <dgm:spPr/>
      <dgm:t>
        <a:bodyPr/>
        <a:lstStyle/>
        <a:p>
          <a:endParaRPr lang="hu-HU"/>
        </a:p>
      </dgm:t>
    </dgm:pt>
    <dgm:pt modelId="{A10BA79F-F42C-409E-AE04-7626960CEEA2}">
      <dgm:prSet/>
      <dgm:spPr/>
      <dgm:t>
        <a:bodyPr/>
        <a:lstStyle/>
        <a:p>
          <a:r>
            <a:rPr lang="hu-HU" dirty="0" err="1"/>
            <a:t>Pycharm</a:t>
          </a:r>
          <a:endParaRPr lang="hu-HU" dirty="0"/>
        </a:p>
      </dgm:t>
    </dgm:pt>
    <dgm:pt modelId="{E8095497-8452-4E69-A359-3D37C224E567}" type="parTrans" cxnId="{B4A860B5-71B5-42EE-80C5-9A540742DDE5}">
      <dgm:prSet/>
      <dgm:spPr/>
      <dgm:t>
        <a:bodyPr/>
        <a:lstStyle/>
        <a:p>
          <a:endParaRPr lang="hu-HU"/>
        </a:p>
      </dgm:t>
    </dgm:pt>
    <dgm:pt modelId="{A840984F-3E46-4C21-8E55-EB5E6ABD51CE}" type="sibTrans" cxnId="{B4A860B5-71B5-42EE-80C5-9A540742DDE5}">
      <dgm:prSet/>
      <dgm:spPr/>
      <dgm:t>
        <a:bodyPr/>
        <a:lstStyle/>
        <a:p>
          <a:endParaRPr lang="hu-HU"/>
        </a:p>
      </dgm:t>
    </dgm:pt>
    <dgm:pt modelId="{76D8F834-2A36-4CC3-884B-96D4E5AE70BB}" type="pres">
      <dgm:prSet presAssocID="{907DDFF7-58F8-4D7B-96EB-98D3968B9867}" presName="composite" presStyleCnt="0">
        <dgm:presLayoutVars>
          <dgm:chMax val="5"/>
          <dgm:dir/>
          <dgm:resizeHandles val="exact"/>
        </dgm:presLayoutVars>
      </dgm:prSet>
      <dgm:spPr/>
    </dgm:pt>
    <dgm:pt modelId="{F8A1B1F0-0A20-415A-B13D-B7E2E7D9EE36}" type="pres">
      <dgm:prSet presAssocID="{C9E71D7B-038D-4C7A-B02C-56A59AAFFC90}" presName="circle1" presStyleLbl="lnNode1" presStyleIdx="0" presStyleCnt="2"/>
      <dgm:spPr>
        <a:solidFill>
          <a:schemeClr val="accent6">
            <a:lumMod val="75000"/>
          </a:schemeClr>
        </a:solidFill>
      </dgm:spPr>
    </dgm:pt>
    <dgm:pt modelId="{EDE0FBB5-805A-4AC9-BC78-357741DC4BAD}" type="pres">
      <dgm:prSet presAssocID="{C9E71D7B-038D-4C7A-B02C-56A59AAFFC90}" presName="text1" presStyleLbl="revTx" presStyleIdx="0" presStyleCnt="2">
        <dgm:presLayoutVars>
          <dgm:bulletEnabled val="1"/>
        </dgm:presLayoutVars>
      </dgm:prSet>
      <dgm:spPr/>
    </dgm:pt>
    <dgm:pt modelId="{1DFD7B3E-E8E2-4DE4-A180-BBEBE8ED919F}" type="pres">
      <dgm:prSet presAssocID="{C9E71D7B-038D-4C7A-B02C-56A59AAFFC90}" presName="line1" presStyleLbl="callout" presStyleIdx="0" presStyleCnt="4"/>
      <dgm:spPr/>
    </dgm:pt>
    <dgm:pt modelId="{AAD1C441-AC7A-4A5D-8671-AF2975BE7076}" type="pres">
      <dgm:prSet presAssocID="{C9E71D7B-038D-4C7A-B02C-56A59AAFFC90}" presName="d1" presStyleLbl="callout" presStyleIdx="1" presStyleCnt="4"/>
      <dgm:spPr/>
    </dgm:pt>
    <dgm:pt modelId="{E154F4A9-2D23-42C7-870C-B0B82C8FD34C}" type="pres">
      <dgm:prSet presAssocID="{A10BA79F-F42C-409E-AE04-7626960CEEA2}" presName="circle2" presStyleLbl="lnNode1" presStyleIdx="1" presStyleCnt="2"/>
      <dgm:spPr>
        <a:solidFill>
          <a:schemeClr val="accent2">
            <a:lumMod val="75000"/>
          </a:schemeClr>
        </a:solidFill>
      </dgm:spPr>
    </dgm:pt>
    <dgm:pt modelId="{1CC18FDB-9D11-40AE-AEE4-3DC8F9212DAA}" type="pres">
      <dgm:prSet presAssocID="{A10BA79F-F42C-409E-AE04-7626960CEEA2}" presName="text2" presStyleLbl="revTx" presStyleIdx="1" presStyleCnt="2">
        <dgm:presLayoutVars>
          <dgm:bulletEnabled val="1"/>
        </dgm:presLayoutVars>
      </dgm:prSet>
      <dgm:spPr/>
    </dgm:pt>
    <dgm:pt modelId="{B97FC731-6603-4B00-9277-37DEA2B73B80}" type="pres">
      <dgm:prSet presAssocID="{A10BA79F-F42C-409E-AE04-7626960CEEA2}" presName="line2" presStyleLbl="callout" presStyleIdx="2" presStyleCnt="4"/>
      <dgm:spPr/>
    </dgm:pt>
    <dgm:pt modelId="{8FFE674A-1E2D-4BC4-BA10-607FD13D9BD6}" type="pres">
      <dgm:prSet presAssocID="{A10BA79F-F42C-409E-AE04-7626960CEEA2}" presName="d2" presStyleLbl="callout" presStyleIdx="3" presStyleCnt="4"/>
      <dgm:spPr/>
    </dgm:pt>
  </dgm:ptLst>
  <dgm:cxnLst>
    <dgm:cxn modelId="{18A2F707-F107-4D13-9D5F-A80B63F89B7A}" type="presOf" srcId="{907DDFF7-58F8-4D7B-96EB-98D3968B9867}" destId="{76D8F834-2A36-4CC3-884B-96D4E5AE70BB}" srcOrd="0" destOrd="0" presId="urn:microsoft.com/office/officeart/2005/8/layout/target1"/>
    <dgm:cxn modelId="{35F3F76A-E9B3-4DF2-B972-B229435DE2EE}" type="presOf" srcId="{C9E71D7B-038D-4C7A-B02C-56A59AAFFC90}" destId="{EDE0FBB5-805A-4AC9-BC78-357741DC4BAD}" srcOrd="0" destOrd="0" presId="urn:microsoft.com/office/officeart/2005/8/layout/target1"/>
    <dgm:cxn modelId="{CDB56CA1-2767-4C25-BA99-8804A8EE7254}" type="presOf" srcId="{A10BA79F-F42C-409E-AE04-7626960CEEA2}" destId="{1CC18FDB-9D11-40AE-AEE4-3DC8F9212DAA}" srcOrd="0" destOrd="0" presId="urn:microsoft.com/office/officeart/2005/8/layout/target1"/>
    <dgm:cxn modelId="{652A1EAD-A6A8-44BC-B353-37A731DEB322}" srcId="{907DDFF7-58F8-4D7B-96EB-98D3968B9867}" destId="{C9E71D7B-038D-4C7A-B02C-56A59AAFFC90}" srcOrd="0" destOrd="0" parTransId="{98FCE6C3-19CF-4B2A-960F-588F28F10422}" sibTransId="{5836FCB8-85CD-408B-BAB7-A92378023603}"/>
    <dgm:cxn modelId="{B4A860B5-71B5-42EE-80C5-9A540742DDE5}" srcId="{907DDFF7-58F8-4D7B-96EB-98D3968B9867}" destId="{A10BA79F-F42C-409E-AE04-7626960CEEA2}" srcOrd="1" destOrd="0" parTransId="{E8095497-8452-4E69-A359-3D37C224E567}" sibTransId="{A840984F-3E46-4C21-8E55-EB5E6ABD51CE}"/>
    <dgm:cxn modelId="{72476EBA-FD0B-4163-BEEB-0C8A7E4B3EE2}" type="presParOf" srcId="{76D8F834-2A36-4CC3-884B-96D4E5AE70BB}" destId="{F8A1B1F0-0A20-415A-B13D-B7E2E7D9EE36}" srcOrd="0" destOrd="0" presId="urn:microsoft.com/office/officeart/2005/8/layout/target1"/>
    <dgm:cxn modelId="{75532143-A86A-4578-B325-7CFFF35726DC}" type="presParOf" srcId="{76D8F834-2A36-4CC3-884B-96D4E5AE70BB}" destId="{EDE0FBB5-805A-4AC9-BC78-357741DC4BAD}" srcOrd="1" destOrd="0" presId="urn:microsoft.com/office/officeart/2005/8/layout/target1"/>
    <dgm:cxn modelId="{45474BA4-C1AE-4F49-BFF5-10D81A696637}" type="presParOf" srcId="{76D8F834-2A36-4CC3-884B-96D4E5AE70BB}" destId="{1DFD7B3E-E8E2-4DE4-A180-BBEBE8ED919F}" srcOrd="2" destOrd="0" presId="urn:microsoft.com/office/officeart/2005/8/layout/target1"/>
    <dgm:cxn modelId="{0040894C-A453-4821-86A9-1722447FC014}" type="presParOf" srcId="{76D8F834-2A36-4CC3-884B-96D4E5AE70BB}" destId="{AAD1C441-AC7A-4A5D-8671-AF2975BE7076}" srcOrd="3" destOrd="0" presId="urn:microsoft.com/office/officeart/2005/8/layout/target1"/>
    <dgm:cxn modelId="{00BBF900-1F7F-4324-9D0C-650BF0569383}" type="presParOf" srcId="{76D8F834-2A36-4CC3-884B-96D4E5AE70BB}" destId="{E154F4A9-2D23-42C7-870C-B0B82C8FD34C}" srcOrd="4" destOrd="0" presId="urn:microsoft.com/office/officeart/2005/8/layout/target1"/>
    <dgm:cxn modelId="{1F1178C0-9A78-435C-AA97-E212B5DF939E}" type="presParOf" srcId="{76D8F834-2A36-4CC3-884B-96D4E5AE70BB}" destId="{1CC18FDB-9D11-40AE-AEE4-3DC8F9212DAA}" srcOrd="5" destOrd="0" presId="urn:microsoft.com/office/officeart/2005/8/layout/target1"/>
    <dgm:cxn modelId="{45FA4BCD-0C86-484D-B2BD-ED6CEF76CF95}" type="presParOf" srcId="{76D8F834-2A36-4CC3-884B-96D4E5AE70BB}" destId="{B97FC731-6603-4B00-9277-37DEA2B73B80}" srcOrd="6" destOrd="0" presId="urn:microsoft.com/office/officeart/2005/8/layout/target1"/>
    <dgm:cxn modelId="{F8F8CEF4-C521-414B-9207-E1496CE46820}" type="presParOf" srcId="{76D8F834-2A36-4CC3-884B-96D4E5AE70BB}" destId="{8FFE674A-1E2D-4BC4-BA10-607FD13D9BD6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A2A76-6C0A-4A59-9C79-9B7108D5EC72}">
      <dsp:nvSpPr>
        <dsp:cNvPr id="0" name=""/>
        <dsp:cNvSpPr/>
      </dsp:nvSpPr>
      <dsp:spPr>
        <a:xfrm>
          <a:off x="2451" y="0"/>
          <a:ext cx="2569852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Project Manager: Molnár Márk</a:t>
          </a:r>
        </a:p>
      </dsp:txBody>
      <dsp:txXfrm>
        <a:off x="2451" y="1740535"/>
        <a:ext cx="2569852" cy="1740535"/>
      </dsp:txXfrm>
    </dsp:sp>
    <dsp:sp modelId="{E17D51EC-72EE-41ED-821D-2F5BF3D2213E}">
      <dsp:nvSpPr>
        <dsp:cNvPr id="0" name=""/>
        <dsp:cNvSpPr/>
      </dsp:nvSpPr>
      <dsp:spPr>
        <a:xfrm>
          <a:off x="562880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2572E-5C9F-41B1-97FE-15B9C7292C23}">
      <dsp:nvSpPr>
        <dsp:cNvPr id="0" name=""/>
        <dsp:cNvSpPr/>
      </dsp:nvSpPr>
      <dsp:spPr>
        <a:xfrm>
          <a:off x="2649399" y="0"/>
          <a:ext cx="2569852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/>
            <a:t>Rendszámtábla FELISMERŐ: Molnár Márk</a:t>
          </a:r>
        </a:p>
      </dsp:txBody>
      <dsp:txXfrm>
        <a:off x="2649399" y="1740535"/>
        <a:ext cx="2569852" cy="1740535"/>
      </dsp:txXfrm>
    </dsp:sp>
    <dsp:sp modelId="{882A1507-7F96-4BFD-8FAA-9CDD1319D018}">
      <dsp:nvSpPr>
        <dsp:cNvPr id="0" name=""/>
        <dsp:cNvSpPr/>
      </dsp:nvSpPr>
      <dsp:spPr>
        <a:xfrm>
          <a:off x="3209828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BB6F8-3EEC-4CEA-8BEF-1F14610CAB97}">
      <dsp:nvSpPr>
        <dsp:cNvPr id="0" name=""/>
        <dsp:cNvSpPr/>
      </dsp:nvSpPr>
      <dsp:spPr>
        <a:xfrm>
          <a:off x="5296347" y="0"/>
          <a:ext cx="2569852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Dokumentum szkenner: Péjó Kristóf</a:t>
          </a:r>
        </a:p>
      </dsp:txBody>
      <dsp:txXfrm>
        <a:off x="5296347" y="1740535"/>
        <a:ext cx="2569852" cy="1740535"/>
      </dsp:txXfrm>
    </dsp:sp>
    <dsp:sp modelId="{42C70E94-40B2-4315-9DCC-78B5FBC30B73}">
      <dsp:nvSpPr>
        <dsp:cNvPr id="0" name=""/>
        <dsp:cNvSpPr/>
      </dsp:nvSpPr>
      <dsp:spPr>
        <a:xfrm>
          <a:off x="5856776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DF750-70AE-4C96-A5BD-ED2F91AFAC1F}">
      <dsp:nvSpPr>
        <dsp:cNvPr id="0" name=""/>
        <dsp:cNvSpPr/>
      </dsp:nvSpPr>
      <dsp:spPr>
        <a:xfrm>
          <a:off x="7943295" y="0"/>
          <a:ext cx="2569852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Rajzos kamerás cucc: Gróf Richárd</a:t>
          </a:r>
        </a:p>
      </dsp:txBody>
      <dsp:txXfrm>
        <a:off x="7943295" y="1740535"/>
        <a:ext cx="2569852" cy="1740535"/>
      </dsp:txXfrm>
    </dsp:sp>
    <dsp:sp modelId="{9AC6173A-8331-4E36-8D5F-427C7F0C2F6A}">
      <dsp:nvSpPr>
        <dsp:cNvPr id="0" name=""/>
        <dsp:cNvSpPr/>
      </dsp:nvSpPr>
      <dsp:spPr>
        <a:xfrm>
          <a:off x="8503724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AF744-C343-4A5D-8635-40D4CF185190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4F4A9-2D23-42C7-870C-B0B82C8FD34C}">
      <dsp:nvSpPr>
        <dsp:cNvPr id="0" name=""/>
        <dsp:cNvSpPr/>
      </dsp:nvSpPr>
      <dsp:spPr>
        <a:xfrm>
          <a:off x="2538213" y="1087834"/>
          <a:ext cx="3263503" cy="3263503"/>
        </a:xfrm>
        <a:prstGeom prst="ellipse">
          <a:avLst/>
        </a:prstGeom>
        <a:solidFill>
          <a:schemeClr val="accent2">
            <a:lumMod val="75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A1B1F0-0A20-415A-B13D-B7E2E7D9EE36}">
      <dsp:nvSpPr>
        <dsp:cNvPr id="0" name=""/>
        <dsp:cNvSpPr/>
      </dsp:nvSpPr>
      <dsp:spPr>
        <a:xfrm>
          <a:off x="3626048" y="2175669"/>
          <a:ext cx="1087834" cy="1087834"/>
        </a:xfrm>
        <a:prstGeom prst="ellipse">
          <a:avLst/>
        </a:prstGeom>
        <a:solidFill>
          <a:schemeClr val="accent6">
            <a:lumMod val="75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E0FBB5-805A-4AC9-BC78-357741DC4BAD}">
      <dsp:nvSpPr>
        <dsp:cNvPr id="0" name=""/>
        <dsp:cNvSpPr/>
      </dsp:nvSpPr>
      <dsp:spPr>
        <a:xfrm>
          <a:off x="6345634" y="0"/>
          <a:ext cx="1631751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3810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Visual </a:t>
          </a:r>
          <a:r>
            <a:rPr lang="hu-HU" sz="3000" kern="1200" dirty="0" err="1"/>
            <a:t>Studio</a:t>
          </a:r>
          <a:r>
            <a:rPr lang="hu-HU" sz="3000" kern="1200" dirty="0"/>
            <a:t> </a:t>
          </a:r>
          <a:r>
            <a:rPr lang="hu-HU" sz="3000" kern="1200" dirty="0" err="1"/>
            <a:t>Code</a:t>
          </a:r>
          <a:endParaRPr lang="hu-HU" sz="3000" kern="1200" dirty="0"/>
        </a:p>
      </dsp:txBody>
      <dsp:txXfrm>
        <a:off x="6345634" y="0"/>
        <a:ext cx="1631751" cy="1359793"/>
      </dsp:txXfrm>
    </dsp:sp>
    <dsp:sp modelId="{1DFD7B3E-E8E2-4DE4-A180-BBEBE8ED919F}">
      <dsp:nvSpPr>
        <dsp:cNvPr id="0" name=""/>
        <dsp:cNvSpPr/>
      </dsp:nvSpPr>
      <dsp:spPr>
        <a:xfrm>
          <a:off x="5937696" y="679896"/>
          <a:ext cx="4079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1C441-AC7A-4A5D-8671-AF2975BE7076}">
      <dsp:nvSpPr>
        <dsp:cNvPr id="0" name=""/>
        <dsp:cNvSpPr/>
      </dsp:nvSpPr>
      <dsp:spPr>
        <a:xfrm rot="5400000">
          <a:off x="4032762" y="816011"/>
          <a:ext cx="2040777" cy="176637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18FDB-9D11-40AE-AEE4-3DC8F9212DAA}">
      <dsp:nvSpPr>
        <dsp:cNvPr id="0" name=""/>
        <dsp:cNvSpPr/>
      </dsp:nvSpPr>
      <dsp:spPr>
        <a:xfrm>
          <a:off x="6345634" y="1359793"/>
          <a:ext cx="1631751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3810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 err="1"/>
            <a:t>Pycharm</a:t>
          </a:r>
          <a:endParaRPr lang="hu-HU" sz="3000" kern="1200" dirty="0"/>
        </a:p>
      </dsp:txBody>
      <dsp:txXfrm>
        <a:off x="6345634" y="1359793"/>
        <a:ext cx="1631751" cy="1359793"/>
      </dsp:txXfrm>
    </dsp:sp>
    <dsp:sp modelId="{B97FC731-6603-4B00-9277-37DEA2B73B80}">
      <dsp:nvSpPr>
        <dsp:cNvPr id="0" name=""/>
        <dsp:cNvSpPr/>
      </dsp:nvSpPr>
      <dsp:spPr>
        <a:xfrm>
          <a:off x="5937696" y="2039689"/>
          <a:ext cx="4079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E674A-1E2D-4BC4-BA10-607FD13D9BD6}">
      <dsp:nvSpPr>
        <dsp:cNvPr id="0" name=""/>
        <dsp:cNvSpPr/>
      </dsp:nvSpPr>
      <dsp:spPr>
        <a:xfrm rot="5400000">
          <a:off x="4728459" y="2262315"/>
          <a:ext cx="1428544" cy="98720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7C18DE-0DE4-4FFF-A628-0485D7C9F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19AEAAD-AD74-45D3-9B46-9B99AF051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9D72A4-9790-423B-8DA6-CD654F99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29BA-0E17-441F-8156-7795F567B84B}" type="datetimeFigureOut">
              <a:rPr lang="hu-HU" smtClean="0"/>
              <a:t>2025.03.18.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486DD7-AFBB-4E6C-9040-B8C6F7BE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D8D4FEC-2827-4F80-AD83-5E56D2F6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A32D-4A42-4D03-9646-A2FD613F4D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22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671021-AAE8-43F1-9A0B-6BCFBD68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B353949-88F4-4269-A868-29405293A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61E8FC-882F-4079-A32A-17F393DA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29BA-0E17-441F-8156-7795F567B84B}" type="datetimeFigureOut">
              <a:rPr lang="hu-HU" smtClean="0"/>
              <a:t>2025.03.18.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D53DB7-BC34-4106-9A65-553E6AF1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2FA592-92E0-40CF-8D06-8B3594C4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A32D-4A42-4D03-9646-A2FD613F4D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000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76FB5B6-0669-4E1B-A28F-7CD67B2E5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CF6F97-270F-4BE2-886E-4034A50D5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AD466D-418E-4D7E-98F0-AA9A1562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29BA-0E17-441F-8156-7795F567B84B}" type="datetimeFigureOut">
              <a:rPr lang="hu-HU" smtClean="0"/>
              <a:t>2025.03.18.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A75CED-B1E4-44A3-90E7-A6839943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F56ED9-3462-4AE5-96F1-CF6DA7F1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A32D-4A42-4D03-9646-A2FD613F4D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70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A7546C-1420-488D-9E36-B3123F82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2C339B-8997-4787-9802-4A0AAA08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E33DE5-F549-4A86-9049-F0CB2124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29BA-0E17-441F-8156-7795F567B84B}" type="datetimeFigureOut">
              <a:rPr lang="hu-HU" smtClean="0"/>
              <a:t>2025.03.18.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EDEBAB-0B6F-4383-91B0-308A9053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F2B023-A8E8-466E-94E0-0DC62E2F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A32D-4A42-4D03-9646-A2FD613F4D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780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C8D3D5-677F-44B5-905B-4958B9F1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73E73B-E326-4AF8-9240-84C06C357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17E9FA7-3722-4978-BC17-320D5331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29BA-0E17-441F-8156-7795F567B84B}" type="datetimeFigureOut">
              <a:rPr lang="hu-HU" smtClean="0"/>
              <a:t>2025.03.18.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D7FDDDE-E02E-4683-9B84-AA95A805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AFC177-9554-4594-A2DF-1BD0E854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A32D-4A42-4D03-9646-A2FD613F4D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185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3ED62A-0489-47EE-AD2E-702617F8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8A2A94-D397-46CD-8C39-6C03E2769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3B58DEF-69A7-4839-8E6C-9276F8EFF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30DAB06-C613-49FB-B27A-525CC304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29BA-0E17-441F-8156-7795F567B84B}" type="datetimeFigureOut">
              <a:rPr lang="hu-HU" smtClean="0"/>
              <a:t>2025.03.18.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DD9EA87-A73F-46CC-A1A8-2EEF7C29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71BD1D9-2F36-462C-8577-581F77C1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A32D-4A42-4D03-9646-A2FD613F4D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491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3877D1-89E9-439D-93EE-E03BFBFA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AD40BDD-3B22-44FB-A785-B9F3326AB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1DA81CE-0764-4B6A-95FA-7B96FC36F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2E5E820-7998-4F9D-A2E1-0CC2E8379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DBF5BF6-AA67-46E6-A065-FEA289CC4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7E7F84D-88F4-4924-AF19-685117E6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29BA-0E17-441F-8156-7795F567B84B}" type="datetimeFigureOut">
              <a:rPr lang="hu-HU" smtClean="0"/>
              <a:t>2025.03.18.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A619890-E5AA-4D20-BFC7-288AB1B2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3BD66B8-2EC6-4F39-82B8-3F7BE789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A32D-4A42-4D03-9646-A2FD613F4D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356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D1864D-E588-4F30-9FE9-01F1356A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5908A57-817F-4C57-B414-DEAE4C83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29BA-0E17-441F-8156-7795F567B84B}" type="datetimeFigureOut">
              <a:rPr lang="hu-HU" smtClean="0"/>
              <a:t>2025.03.18.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D1B0F7B-FC8A-4E39-AD69-2C4FBCEE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AAD8CB9-A0ED-4889-B8A3-7AB4E4DE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A32D-4A42-4D03-9646-A2FD613F4D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0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9B2205C-5EB9-42A0-A124-80BBF0CA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29BA-0E17-441F-8156-7795F567B84B}" type="datetimeFigureOut">
              <a:rPr lang="hu-HU" smtClean="0"/>
              <a:t>2025.03.18.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79460A2-4378-477A-BD36-C023560D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2A0EC4C-F5AD-4846-BAD8-56ED5E63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A32D-4A42-4D03-9646-A2FD613F4D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434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62A95B-E622-4D0F-B73D-BDEE46F4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8C1456-1BC8-4467-BB86-7A4703C2E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EAD118A-A909-4999-BFB0-21D0F02D0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50CF784-6539-4659-A8E5-D8D52389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29BA-0E17-441F-8156-7795F567B84B}" type="datetimeFigureOut">
              <a:rPr lang="hu-HU" smtClean="0"/>
              <a:t>2025.03.18.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FA34E57-0487-4576-AD03-91A482D5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9767919-0F74-48F8-BE2D-35B3C93A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A32D-4A42-4D03-9646-A2FD613F4D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240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3AC2D8-9F73-4D51-A4CD-72969692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62E1686-DDC5-4DD7-8471-CE8F91169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F46D991-A67C-497C-9FC0-107EB772E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ED2AEC5-AE6C-4F7A-9D2B-B952A3B0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29BA-0E17-441F-8156-7795F567B84B}" type="datetimeFigureOut">
              <a:rPr lang="hu-HU" smtClean="0"/>
              <a:t>2025.03.18.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757D04D-EB36-4254-98F7-5228D798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3BDD82A-FE85-4CF5-80CE-2073466D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A32D-4A42-4D03-9646-A2FD613F4D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57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4EB0D14-E26D-44CA-A2D8-DF3D3BDB9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FC90351-7E86-403C-B86C-914DACB4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718701-213B-48DC-A669-85C88CD65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429BA-0E17-441F-8156-7795F567B84B}" type="datetimeFigureOut">
              <a:rPr lang="hu-HU" smtClean="0"/>
              <a:t>2025.03.18.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A11AB9F-40CA-433F-9233-46155E58B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EA0263-3542-4FF6-84FC-C7C3F8155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2A32D-4A42-4D03-9646-A2FD613F4D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382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FA85F9-9F88-4B28-B4B2-D9EAE0D9B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Programok	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5D2293E-9132-4EFD-BD18-B194B3656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469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AA651E-03B9-4176-95AA-068A01AC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Feladatkiosztás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37F1AB13-6FD4-4DE7-9975-2991E66A3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1727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57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6EF05B-7A1F-462F-9AAA-4F3ACA47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Programozási eszközök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74DF55BA-1758-4AC8-BE2E-1DA0DA86F3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6628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1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kód az </a:t>
            </a:r>
            <a:r>
              <a:rPr lang="hu-HU" dirty="0" err="1"/>
              <a:t>ai-ra</a:t>
            </a:r>
            <a:r>
              <a:rPr lang="hu-HU" dirty="0"/>
              <a:t> alapszik.</a:t>
            </a:r>
          </a:p>
        </p:txBody>
      </p:sp>
    </p:spTree>
    <p:extLst>
      <p:ext uri="{BB962C8B-B14F-4D97-AF65-F5344CB8AC3E}">
        <p14:creationId xmlns:p14="http://schemas.microsoft.com/office/powerpoint/2010/main" val="14603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54B796-9043-4E7A-8D1D-E16E160C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kód tesztelése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025B4D-D2D9-4AAD-A6C6-220C9DFB0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Teszteltük, ujjamat hozzárakva rajzol a képernyőre.</a:t>
            </a:r>
          </a:p>
        </p:txBody>
      </p:sp>
    </p:spTree>
    <p:extLst>
      <p:ext uri="{BB962C8B-B14F-4D97-AF65-F5344CB8AC3E}">
        <p14:creationId xmlns:p14="http://schemas.microsoft.com/office/powerpoint/2010/main" val="40842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7FE4A9-8828-462D-A37E-74A6B765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</a:t>
            </a:r>
            <a:r>
              <a:rPr lang="hu-HU" dirty="0" err="1"/>
              <a:t>beutatása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E4422A-5E5F-4958-A1A4-BB1732AA8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programot elindítva a kamera megjelenik, ha az ujjunkat odatartjuk akkor tudunk vele rajzolni. Bizonyos színekkel, amit megmutattunk neki.</a:t>
            </a:r>
          </a:p>
        </p:txBody>
      </p:sp>
    </p:spTree>
    <p:extLst>
      <p:ext uri="{BB962C8B-B14F-4D97-AF65-F5344CB8AC3E}">
        <p14:creationId xmlns:p14="http://schemas.microsoft.com/office/powerpoint/2010/main" val="42502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AE088B-2DE0-4E77-9616-64E2BAA7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B4A1F4-DB3D-472E-8FFD-E301D0DF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:D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373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Szélesvásznú</PresentationFormat>
  <Paragraphs>17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Programok </vt:lpstr>
      <vt:lpstr>Feladatkiosztás</vt:lpstr>
      <vt:lpstr>Programozási eszközök</vt:lpstr>
      <vt:lpstr>Kód felépítése</vt:lpstr>
      <vt:lpstr> kód tesztelése</vt:lpstr>
      <vt:lpstr>A program beutatása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Programok</dc:title>
  <dc:creator>Gróf Richárd László</dc:creator>
  <cp:lastModifiedBy>Gróf Richárd László</cp:lastModifiedBy>
  <cp:revision>2</cp:revision>
  <dcterms:created xsi:type="dcterms:W3CDTF">2025-03-18T11:11:29Z</dcterms:created>
  <dcterms:modified xsi:type="dcterms:W3CDTF">2025-03-18T11:34:25Z</dcterms:modified>
</cp:coreProperties>
</file>