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3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7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96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17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58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29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98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080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62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44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82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57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457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8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604C31-BE37-4B06-A91D-678EB0174126}" type="datetimeFigureOut">
              <a:rPr lang="hu-HU" smtClean="0"/>
              <a:t>2024. 09. 17.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E31B-7DF4-4EF4-9ADE-FC72F13FAF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79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i="1" dirty="0" smtClean="0"/>
              <a:t>A Mesterséges Intelligencia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289077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etikai kérdései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- Adatvédelem és biztonság: Az MI használatával kapcsolatos etikai kérdések</a:t>
            </a:r>
          </a:p>
          <a:p>
            <a:r>
              <a:rPr lang="hu-HU" dirty="0"/>
              <a:t>  - Az MI hatása a munkaerőpiacra: Az </a:t>
            </a:r>
            <a:r>
              <a:rPr lang="hu-HU" dirty="0" err="1"/>
              <a:t>automatizáció</a:t>
            </a:r>
            <a:r>
              <a:rPr lang="hu-HU" dirty="0"/>
              <a:t> és a munkahelyek jövője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4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jövője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- Jövőbeli trendek és kutatási irányok: Az MI fejlődésének várható irányai</a:t>
            </a:r>
          </a:p>
          <a:p>
            <a:r>
              <a:rPr lang="hu-HU" dirty="0"/>
              <a:t>  - Az MI potenciális hatásai a társadalomra: Az MI hosszú távú hatásai</a:t>
            </a:r>
          </a:p>
        </p:txBody>
      </p:sp>
    </p:spTree>
    <p:extLst>
      <p:ext uri="{BB962C8B-B14F-4D97-AF65-F5344CB8AC3E}">
        <p14:creationId xmlns:p14="http://schemas.microsoft.com/office/powerpoint/2010/main" val="48542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- A mesterséges intelligencia fejlődésének főbb állomásai: Az MI történetének összefoglalása</a:t>
            </a:r>
          </a:p>
          <a:p>
            <a:r>
              <a:rPr lang="hu-HU" dirty="0"/>
              <a:t>  - Záró gondolatok és kérdések: A prezentáció lezárása és a közönség bevonása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929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AI által generált kép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9" y="1927946"/>
            <a:ext cx="7589520" cy="4195762"/>
          </a:xfrm>
        </p:spPr>
      </p:pic>
    </p:spTree>
    <p:extLst>
      <p:ext uri="{BB962C8B-B14F-4D97-AF65-F5344CB8AC3E}">
        <p14:creationId xmlns:p14="http://schemas.microsoft.com/office/powerpoint/2010/main" val="4643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Az MI korai </a:t>
            </a:r>
            <a:r>
              <a:rPr lang="hu-HU" dirty="0" smtClean="0"/>
              <a:t>évei:</a:t>
            </a:r>
          </a:p>
          <a:p>
            <a:r>
              <a:rPr lang="hu-HU" dirty="0"/>
              <a:t>- Alan Turing és a Turing-teszt (1950): Az MI alapvető kérdései és a gépek gondolkodási képességeinek vizsgálata</a:t>
            </a:r>
          </a:p>
          <a:p>
            <a:r>
              <a:rPr lang="hu-HU" dirty="0"/>
              <a:t>  - Első neurális hálózatok (</a:t>
            </a:r>
            <a:r>
              <a:rPr lang="hu-HU" dirty="0" err="1"/>
              <a:t>McCulloch</a:t>
            </a:r>
            <a:r>
              <a:rPr lang="hu-HU" dirty="0"/>
              <a:t> és </a:t>
            </a:r>
            <a:r>
              <a:rPr lang="hu-HU" dirty="0" err="1"/>
              <a:t>Pitts</a:t>
            </a:r>
            <a:r>
              <a:rPr lang="hu-HU" dirty="0"/>
              <a:t>, 1943): Az emberi agy működésének modellezése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65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megszületése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Dartmouth</a:t>
            </a:r>
            <a:r>
              <a:rPr lang="hu-HU" dirty="0"/>
              <a:t> konferencia (1956): Az MI hivatalos megszületése és a kutatási terület meghatározása</a:t>
            </a:r>
          </a:p>
          <a:p>
            <a:r>
              <a:rPr lang="hu-HU" dirty="0"/>
              <a:t>  - John McCarthy és a "mesterséges intelligencia" kifejezés: Az MI fogalmának bevezetése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130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első hulláma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Korai optimizmus és kutatások (1950-1960-as évek): Az MI gyors fejlődése és az első sikeres programok</a:t>
            </a:r>
          </a:p>
          <a:p>
            <a:r>
              <a:rPr lang="hu-HU" dirty="0"/>
              <a:t>  - Első MI programok és alkalmazások: Példák az első MI rendszerekre és azok alkalmazásaira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46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tél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Az MI kutatás finanszírozásának csökkenése (1970-1980-as évek): Az MI fejlődésének lassulása és a kihívások</a:t>
            </a:r>
          </a:p>
          <a:p>
            <a:r>
              <a:rPr lang="hu-HU" dirty="0"/>
              <a:t>  - Nehézségek és kihívások: Az MI korlátai és a technológiai akadályok</a:t>
            </a:r>
          </a:p>
        </p:txBody>
      </p:sp>
    </p:spTree>
    <p:extLst>
      <p:ext uri="{BB962C8B-B14F-4D97-AF65-F5344CB8AC3E}">
        <p14:creationId xmlns:p14="http://schemas.microsoft.com/office/powerpoint/2010/main" val="11464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újjáéledése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- </a:t>
            </a:r>
            <a:r>
              <a:rPr lang="hu-HU" dirty="0" err="1"/>
              <a:t>Expert</a:t>
            </a:r>
            <a:r>
              <a:rPr lang="hu-HU" dirty="0"/>
              <a:t> rendszerek és alkalmazások (1980-as évek): Az MI újraéledése és az </a:t>
            </a:r>
            <a:r>
              <a:rPr lang="hu-HU" dirty="0" err="1"/>
              <a:t>expert</a:t>
            </a:r>
            <a:r>
              <a:rPr lang="hu-HU" dirty="0"/>
              <a:t> rendszerek megjelenése</a:t>
            </a:r>
          </a:p>
          <a:p>
            <a:r>
              <a:rPr lang="hu-HU" dirty="0"/>
              <a:t>  - Japán ötödik generációs számítógép projekt: Az MI kutatásának új irányai és céljai</a:t>
            </a:r>
          </a:p>
        </p:txBody>
      </p:sp>
    </p:spTree>
    <p:extLst>
      <p:ext uri="{BB962C8B-B14F-4D97-AF65-F5344CB8AC3E}">
        <p14:creationId xmlns:p14="http://schemas.microsoft.com/office/powerpoint/2010/main" val="12510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tanulás megjelenése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Gépi tanulás és neurális hálózatok (1990-es évek): Az MI új módszerei és technikái</a:t>
            </a:r>
          </a:p>
          <a:p>
            <a:r>
              <a:rPr lang="hu-HU" dirty="0"/>
              <a:t>  - Deep </a:t>
            </a:r>
            <a:r>
              <a:rPr lang="hu-HU" dirty="0" err="1"/>
              <a:t>Blue</a:t>
            </a:r>
            <a:r>
              <a:rPr lang="hu-HU" dirty="0"/>
              <a:t> és </a:t>
            </a:r>
            <a:r>
              <a:rPr lang="hu-HU" dirty="0" err="1"/>
              <a:t>Kaszparov</a:t>
            </a:r>
            <a:r>
              <a:rPr lang="hu-HU" dirty="0"/>
              <a:t> (1997): Az MI első nagy győzelme a sakkban</a:t>
            </a:r>
          </a:p>
        </p:txBody>
      </p:sp>
    </p:spTree>
    <p:extLst>
      <p:ext uri="{BB962C8B-B14F-4D97-AF65-F5344CB8AC3E}">
        <p14:creationId xmlns:p14="http://schemas.microsoft.com/office/powerpoint/2010/main" val="258249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modern korszaka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Mély tanulás és nagy adathalmazok (2010-es évek): Az MI új technológiái és alkalmazásai</a:t>
            </a:r>
          </a:p>
          <a:p>
            <a:r>
              <a:rPr lang="hu-HU" dirty="0"/>
              <a:t>  - </a:t>
            </a:r>
            <a:r>
              <a:rPr lang="hu-HU" dirty="0" err="1"/>
              <a:t>AlphaGo</a:t>
            </a:r>
            <a:r>
              <a:rPr lang="hu-HU" dirty="0"/>
              <a:t> és a Go játék (2016): Az MI újabb áttörése a játékok terén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040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MI alkalmazásai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Egészségügy, pénzügy, közlekedés: Az MI különböző iparágakban való alkalmazása</a:t>
            </a:r>
          </a:p>
          <a:p>
            <a:r>
              <a:rPr lang="hu-HU" dirty="0"/>
              <a:t>  - Képfelismerés, beszédfelismerés: Az MI technológiák gyakorlati alkalmazásai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975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379</Words>
  <Application>Microsoft Office PowerPoint</Application>
  <PresentationFormat>Szélesvásznú</PresentationFormat>
  <Paragraphs>36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 Mesterséges Intelligencia</vt:lpstr>
      <vt:lpstr>Bevezetés</vt:lpstr>
      <vt:lpstr>Az MI megszületése</vt:lpstr>
      <vt:lpstr>Az MI első hulláma</vt:lpstr>
      <vt:lpstr>Az MI tél</vt:lpstr>
      <vt:lpstr>Az MI újjáéledése </vt:lpstr>
      <vt:lpstr>A gépi tanulás megjelenése</vt:lpstr>
      <vt:lpstr>Az MI modern korszaka </vt:lpstr>
      <vt:lpstr>Az MI alkalmazásai</vt:lpstr>
      <vt:lpstr>Az MI etikai kérdései </vt:lpstr>
      <vt:lpstr>Az MI jövője</vt:lpstr>
      <vt:lpstr>Összefoglalás </vt:lpstr>
      <vt:lpstr>Az AI által generált kép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</dc:title>
  <dc:creator>Microsoft-fiók</dc:creator>
  <cp:lastModifiedBy>Microsoft-fiók</cp:lastModifiedBy>
  <cp:revision>1</cp:revision>
  <dcterms:created xsi:type="dcterms:W3CDTF">2024-09-17T20:20:52Z</dcterms:created>
  <dcterms:modified xsi:type="dcterms:W3CDTF">2024-09-17T20:26:19Z</dcterms:modified>
</cp:coreProperties>
</file>