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949e44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949e44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4949e44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4949e44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949e44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4949e44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949e44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949e44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4949e44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4949e44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949e44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949e44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949e44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949e44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949e44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949e44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949e44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949e44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4949e44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4949e44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949e44c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949e44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nsilium.europa.eu/hu/press/press-releases/2023/12/09/artificial-intelligence-act-council-and-parliament-strike-a-deal-on-the-first-worldwide-rules-for-ai/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Bevezetés a mesterséges intelligenciába (MI)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Definíció és rövid történeti áttekintés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Fontos mérföldkövek az MI fejlődésében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225" y="1903550"/>
            <a:ext cx="5373774" cy="31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Jövőbeli trendek és kihívások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fejlődési irányai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Potenciális veszélyek és megoldások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Esettanulmányok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Sikeres MI projektek bemutatása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Tanulságok és legjobb gyakorlatok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Összefoglalás és zárszó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 mesterséges intelligencia hatása a jövőre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Kérdések és válaszok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típusai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Szűk MI (ANI)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Általános MI (AGI)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Szuperintelligencia (ASI)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0" y="1320850"/>
            <a:ext cx="5283749" cy="36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Gépi tanulás és mélytanulás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Gépi tanulás alapjai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Mélytanulás és neurális hálózatok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262" y="916700"/>
            <a:ext cx="5630738" cy="4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alkalmazási területei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Egészségügy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Pénzügy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Közlekedés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Oktatás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14" y="1017725"/>
            <a:ext cx="597938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a mindennapi életben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Okos asszisztensek (pl. Siri, Alexa)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Ajánlórendszerek (pl. Netflix, Spotify)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704963"/>
            <a:ext cx="5524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a gazdaságban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Automatizálás és termelékenység növelése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Új üzleti modellek és innovációk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450" y="1290900"/>
            <a:ext cx="5414550" cy="3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a tudományban és kutatásban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Genetikai kutatások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Űrkutatás és asztrofizika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649" y="1435400"/>
            <a:ext cx="5538349" cy="3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Etikai és társadalmi kérdések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Adatvédelem és biztonság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Munkahelyek jövője és átképzés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850" y="1803850"/>
            <a:ext cx="5937150" cy="3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MI szabályozása és jogi keretek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Nemzetközi szabályozások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hu" sz="1200" u="sng">
                <a:solidFill>
                  <a:schemeClr val="hlink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Az Európai Unió MI törvényei1</a:t>
            </a:r>
            <a:endParaRPr sz="1200" u="sng">
              <a:solidFill>
                <a:schemeClr val="hlink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